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6" r:id="rId3"/>
    <p:sldId id="291" r:id="rId4"/>
    <p:sldId id="257" r:id="rId5"/>
    <p:sldId id="265" r:id="rId6"/>
    <p:sldId id="268" r:id="rId7"/>
    <p:sldId id="267" r:id="rId8"/>
    <p:sldId id="261" r:id="rId9"/>
    <p:sldId id="263" r:id="rId10"/>
    <p:sldId id="270" r:id="rId11"/>
    <p:sldId id="272" r:id="rId12"/>
    <p:sldId id="275" r:id="rId13"/>
    <p:sldId id="276" r:id="rId14"/>
    <p:sldId id="278" r:id="rId15"/>
    <p:sldId id="280" r:id="rId16"/>
    <p:sldId id="282" r:id="rId17"/>
    <p:sldId id="284" r:id="rId18"/>
    <p:sldId id="286" r:id="rId19"/>
    <p:sldId id="288" r:id="rId20"/>
    <p:sldId id="290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2778E-060C-470C-9B1B-68EABE954581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EB05-F5AE-4D69-88EB-253D950755A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rotate the needle</a:t>
            </a:r>
            <a:r>
              <a:rPr lang="id-ID" dirty="0" smtClean="0">
                <a:sym typeface="Wingdings" panose="05000000000000000000" pitchFamily="2" charset="2"/>
              </a:rPr>
              <a:t>, and insert any indicator into the gauge</a:t>
            </a:r>
            <a:r>
              <a:rPr lang="id-ID" baseline="0" dirty="0" smtClean="0">
                <a:sym typeface="Wingdings" panose="05000000000000000000" pitchFamily="2" charset="2"/>
              </a:rPr>
              <a:t> 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84890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3/11/2021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684339"/>
          </a:xfrm>
        </p:spPr>
        <p:txBody>
          <a:bodyPr>
            <a:normAutofit fontScale="90000"/>
          </a:bodyPr>
          <a:lstStyle/>
          <a:p>
            <a:r>
              <a:rPr lang="tr-TR" sz="6600" dirty="0" smtClean="0">
                <a:solidFill>
                  <a:srgbClr val="0070C0"/>
                </a:solidFill>
              </a:rPr>
              <a:t>Sınav Kaygısı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4365103"/>
            <a:ext cx="7846640" cy="504057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smtClean="0">
                <a:solidFill>
                  <a:schemeClr val="accent1"/>
                </a:solidFill>
              </a:rPr>
              <a:t>HACI LÜTFİYE ŞİRECİ REHBERLİK VE ARAŞTIRMA MERKEZİ</a:t>
            </a:r>
            <a:endParaRPr lang="tr-TR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RAM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8001055" cy="2300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20441731">
            <a:off x="2377904" y="2085610"/>
            <a:ext cx="1320815" cy="1762357"/>
            <a:chOff x="1455738" y="2371725"/>
            <a:chExt cx="2198688" cy="220027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035175" y="2967038"/>
              <a:ext cx="1071563" cy="1009650"/>
            </a:xfrm>
            <a:custGeom>
              <a:avLst/>
              <a:gdLst>
                <a:gd name="T0" fmla="*/ 277 w 570"/>
                <a:gd name="T1" fmla="*/ 0 h 536"/>
                <a:gd name="T2" fmla="*/ 217 w 570"/>
                <a:gd name="T3" fmla="*/ 7 h 536"/>
                <a:gd name="T4" fmla="*/ 50 w 570"/>
                <a:gd name="T5" fmla="*/ 126 h 536"/>
                <a:gd name="T6" fmla="*/ 16 w 570"/>
                <a:gd name="T7" fmla="*/ 328 h 536"/>
                <a:gd name="T8" fmla="*/ 276 w 570"/>
                <a:gd name="T9" fmla="*/ 536 h 536"/>
                <a:gd name="T10" fmla="*/ 336 w 570"/>
                <a:gd name="T11" fmla="*/ 529 h 536"/>
                <a:gd name="T12" fmla="*/ 538 w 570"/>
                <a:gd name="T13" fmla="*/ 208 h 536"/>
                <a:gd name="T14" fmla="*/ 277 w 570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0" h="536">
                  <a:moveTo>
                    <a:pt x="277" y="0"/>
                  </a:moveTo>
                  <a:cubicBezTo>
                    <a:pt x="257" y="0"/>
                    <a:pt x="237" y="3"/>
                    <a:pt x="217" y="7"/>
                  </a:cubicBezTo>
                  <a:cubicBezTo>
                    <a:pt x="147" y="23"/>
                    <a:pt x="88" y="65"/>
                    <a:pt x="50" y="126"/>
                  </a:cubicBezTo>
                  <a:cubicBezTo>
                    <a:pt x="12" y="186"/>
                    <a:pt x="0" y="258"/>
                    <a:pt x="16" y="328"/>
                  </a:cubicBezTo>
                  <a:cubicBezTo>
                    <a:pt x="44" y="450"/>
                    <a:pt x="151" y="536"/>
                    <a:pt x="276" y="536"/>
                  </a:cubicBezTo>
                  <a:cubicBezTo>
                    <a:pt x="296" y="536"/>
                    <a:pt x="316" y="533"/>
                    <a:pt x="336" y="529"/>
                  </a:cubicBezTo>
                  <a:cubicBezTo>
                    <a:pt x="480" y="496"/>
                    <a:pt x="570" y="352"/>
                    <a:pt x="538" y="208"/>
                  </a:cubicBezTo>
                  <a:cubicBezTo>
                    <a:pt x="510" y="86"/>
                    <a:pt x="402" y="0"/>
                    <a:pt x="277" y="0"/>
                  </a:cubicBezTo>
                  <a:close/>
                </a:path>
              </a:pathLst>
            </a:cu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" name="Freeform 4"/>
            <p:cNvSpPr>
              <a:spLocks noEditPoints="1"/>
            </p:cNvSpPr>
            <p:nvPr/>
          </p:nvSpPr>
          <p:spPr bwMode="auto">
            <a:xfrm>
              <a:off x="1455738" y="2371725"/>
              <a:ext cx="2198688" cy="2200275"/>
            </a:xfrm>
            <a:custGeom>
              <a:avLst/>
              <a:gdLst>
                <a:gd name="T0" fmla="*/ 1055 w 1169"/>
                <a:gd name="T1" fmla="*/ 596 h 1170"/>
                <a:gd name="T2" fmla="*/ 1169 w 1169"/>
                <a:gd name="T3" fmla="*/ 551 h 1170"/>
                <a:gd name="T4" fmla="*/ 1156 w 1169"/>
                <a:gd name="T5" fmla="*/ 455 h 1170"/>
                <a:gd name="T6" fmla="*/ 1153 w 1169"/>
                <a:gd name="T7" fmla="*/ 446 h 1170"/>
                <a:gd name="T8" fmla="*/ 1031 w 1169"/>
                <a:gd name="T9" fmla="*/ 436 h 1170"/>
                <a:gd name="T10" fmla="*/ 998 w 1169"/>
                <a:gd name="T11" fmla="*/ 359 h 1170"/>
                <a:gd name="T12" fmla="*/ 1074 w 1169"/>
                <a:gd name="T13" fmla="*/ 263 h 1170"/>
                <a:gd name="T14" fmla="*/ 1008 w 1169"/>
                <a:gd name="T15" fmla="*/ 180 h 1170"/>
                <a:gd name="T16" fmla="*/ 897 w 1169"/>
                <a:gd name="T17" fmla="*/ 233 h 1170"/>
                <a:gd name="T18" fmla="*/ 829 w 1169"/>
                <a:gd name="T19" fmla="*/ 183 h 1170"/>
                <a:gd name="T20" fmla="*/ 847 w 1169"/>
                <a:gd name="T21" fmla="*/ 62 h 1170"/>
                <a:gd name="T22" fmla="*/ 749 w 1169"/>
                <a:gd name="T23" fmla="*/ 23 h 1170"/>
                <a:gd name="T24" fmla="*/ 679 w 1169"/>
                <a:gd name="T25" fmla="*/ 124 h 1170"/>
                <a:gd name="T26" fmla="*/ 596 w 1169"/>
                <a:gd name="T27" fmla="*/ 114 h 1170"/>
                <a:gd name="T28" fmla="*/ 550 w 1169"/>
                <a:gd name="T29" fmla="*/ 0 h 1170"/>
                <a:gd name="T30" fmla="*/ 454 w 1169"/>
                <a:gd name="T31" fmla="*/ 14 h 1170"/>
                <a:gd name="T32" fmla="*/ 446 w 1169"/>
                <a:gd name="T33" fmla="*/ 16 h 1170"/>
                <a:gd name="T34" fmla="*/ 436 w 1169"/>
                <a:gd name="T35" fmla="*/ 139 h 1170"/>
                <a:gd name="T36" fmla="*/ 359 w 1169"/>
                <a:gd name="T37" fmla="*/ 172 h 1170"/>
                <a:gd name="T38" fmla="*/ 262 w 1169"/>
                <a:gd name="T39" fmla="*/ 96 h 1170"/>
                <a:gd name="T40" fmla="*/ 180 w 1169"/>
                <a:gd name="T41" fmla="*/ 162 h 1170"/>
                <a:gd name="T42" fmla="*/ 232 w 1169"/>
                <a:gd name="T43" fmla="*/ 273 h 1170"/>
                <a:gd name="T44" fmla="*/ 183 w 1169"/>
                <a:gd name="T45" fmla="*/ 340 h 1170"/>
                <a:gd name="T46" fmla="*/ 61 w 1169"/>
                <a:gd name="T47" fmla="*/ 323 h 1170"/>
                <a:gd name="T48" fmla="*/ 22 w 1169"/>
                <a:gd name="T49" fmla="*/ 421 h 1170"/>
                <a:gd name="T50" fmla="*/ 123 w 1169"/>
                <a:gd name="T51" fmla="*/ 491 h 1170"/>
                <a:gd name="T52" fmla="*/ 114 w 1169"/>
                <a:gd name="T53" fmla="*/ 574 h 1170"/>
                <a:gd name="T54" fmla="*/ 0 w 1169"/>
                <a:gd name="T55" fmla="*/ 619 h 1170"/>
                <a:gd name="T56" fmla="*/ 14 w 1169"/>
                <a:gd name="T57" fmla="*/ 716 h 1170"/>
                <a:gd name="T58" fmla="*/ 16 w 1169"/>
                <a:gd name="T59" fmla="*/ 724 h 1170"/>
                <a:gd name="T60" fmla="*/ 138 w 1169"/>
                <a:gd name="T61" fmla="*/ 734 h 1170"/>
                <a:gd name="T62" fmla="*/ 171 w 1169"/>
                <a:gd name="T63" fmla="*/ 811 h 1170"/>
                <a:gd name="T64" fmla="*/ 95 w 1169"/>
                <a:gd name="T65" fmla="*/ 907 h 1170"/>
                <a:gd name="T66" fmla="*/ 161 w 1169"/>
                <a:gd name="T67" fmla="*/ 990 h 1170"/>
                <a:gd name="T68" fmla="*/ 272 w 1169"/>
                <a:gd name="T69" fmla="*/ 937 h 1170"/>
                <a:gd name="T70" fmla="*/ 340 w 1169"/>
                <a:gd name="T71" fmla="*/ 987 h 1170"/>
                <a:gd name="T72" fmla="*/ 322 w 1169"/>
                <a:gd name="T73" fmla="*/ 1109 h 1170"/>
                <a:gd name="T74" fmla="*/ 420 w 1169"/>
                <a:gd name="T75" fmla="*/ 1147 h 1170"/>
                <a:gd name="T76" fmla="*/ 490 w 1169"/>
                <a:gd name="T77" fmla="*/ 1046 h 1170"/>
                <a:gd name="T78" fmla="*/ 574 w 1169"/>
                <a:gd name="T79" fmla="*/ 1056 h 1170"/>
                <a:gd name="T80" fmla="*/ 619 w 1169"/>
                <a:gd name="T81" fmla="*/ 1170 h 1170"/>
                <a:gd name="T82" fmla="*/ 715 w 1169"/>
                <a:gd name="T83" fmla="*/ 1156 h 1170"/>
                <a:gd name="T84" fmla="*/ 723 w 1169"/>
                <a:gd name="T85" fmla="*/ 1154 h 1170"/>
                <a:gd name="T86" fmla="*/ 733 w 1169"/>
                <a:gd name="T87" fmla="*/ 1032 h 1170"/>
                <a:gd name="T88" fmla="*/ 810 w 1169"/>
                <a:gd name="T89" fmla="*/ 998 h 1170"/>
                <a:gd name="T90" fmla="*/ 907 w 1169"/>
                <a:gd name="T91" fmla="*/ 1074 h 1170"/>
                <a:gd name="T92" fmla="*/ 989 w 1169"/>
                <a:gd name="T93" fmla="*/ 1008 h 1170"/>
                <a:gd name="T94" fmla="*/ 937 w 1169"/>
                <a:gd name="T95" fmla="*/ 897 h 1170"/>
                <a:gd name="T96" fmla="*/ 987 w 1169"/>
                <a:gd name="T97" fmla="*/ 830 h 1170"/>
                <a:gd name="T98" fmla="*/ 1108 w 1169"/>
                <a:gd name="T99" fmla="*/ 848 h 1170"/>
                <a:gd name="T100" fmla="*/ 1147 w 1169"/>
                <a:gd name="T101" fmla="*/ 749 h 1170"/>
                <a:gd name="T102" fmla="*/ 1046 w 1169"/>
                <a:gd name="T103" fmla="*/ 679 h 1170"/>
                <a:gd name="T104" fmla="*/ 1055 w 1169"/>
                <a:gd name="T105" fmla="*/ 596 h 1170"/>
                <a:gd name="T106" fmla="*/ 657 w 1169"/>
                <a:gd name="T107" fmla="*/ 901 h 1170"/>
                <a:gd name="T108" fmla="*/ 584 w 1169"/>
                <a:gd name="T109" fmla="*/ 909 h 1170"/>
                <a:gd name="T110" fmla="*/ 384 w 1169"/>
                <a:gd name="T111" fmla="*/ 839 h 1170"/>
                <a:gd name="T112" fmla="*/ 269 w 1169"/>
                <a:gd name="T113" fmla="*/ 657 h 1170"/>
                <a:gd name="T114" fmla="*/ 310 w 1169"/>
                <a:gd name="T115" fmla="*/ 413 h 1170"/>
                <a:gd name="T116" fmla="*/ 512 w 1169"/>
                <a:gd name="T117" fmla="*/ 270 h 1170"/>
                <a:gd name="T118" fmla="*/ 585 w 1169"/>
                <a:gd name="T119" fmla="*/ 261 h 1170"/>
                <a:gd name="T120" fmla="*/ 785 w 1169"/>
                <a:gd name="T121" fmla="*/ 331 h 1170"/>
                <a:gd name="T122" fmla="*/ 900 w 1169"/>
                <a:gd name="T123" fmla="*/ 513 h 1170"/>
                <a:gd name="T124" fmla="*/ 657 w 1169"/>
                <a:gd name="T125" fmla="*/ 901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69" h="1170">
                  <a:moveTo>
                    <a:pt x="1055" y="596"/>
                  </a:moveTo>
                  <a:cubicBezTo>
                    <a:pt x="1101" y="580"/>
                    <a:pt x="1140" y="564"/>
                    <a:pt x="1169" y="551"/>
                  </a:cubicBezTo>
                  <a:cubicBezTo>
                    <a:pt x="1167" y="519"/>
                    <a:pt x="1163" y="487"/>
                    <a:pt x="1156" y="455"/>
                  </a:cubicBezTo>
                  <a:cubicBezTo>
                    <a:pt x="1155" y="452"/>
                    <a:pt x="1154" y="449"/>
                    <a:pt x="1153" y="446"/>
                  </a:cubicBezTo>
                  <a:cubicBezTo>
                    <a:pt x="1121" y="442"/>
                    <a:pt x="1080" y="438"/>
                    <a:pt x="1031" y="436"/>
                  </a:cubicBezTo>
                  <a:cubicBezTo>
                    <a:pt x="1022" y="409"/>
                    <a:pt x="1011" y="384"/>
                    <a:pt x="998" y="359"/>
                  </a:cubicBezTo>
                  <a:cubicBezTo>
                    <a:pt x="1030" y="322"/>
                    <a:pt x="1055" y="290"/>
                    <a:pt x="1074" y="263"/>
                  </a:cubicBezTo>
                  <a:cubicBezTo>
                    <a:pt x="1054" y="233"/>
                    <a:pt x="1032" y="206"/>
                    <a:pt x="1008" y="180"/>
                  </a:cubicBezTo>
                  <a:cubicBezTo>
                    <a:pt x="977" y="193"/>
                    <a:pt x="940" y="210"/>
                    <a:pt x="897" y="233"/>
                  </a:cubicBezTo>
                  <a:cubicBezTo>
                    <a:pt x="876" y="214"/>
                    <a:pt x="853" y="198"/>
                    <a:pt x="829" y="183"/>
                  </a:cubicBezTo>
                  <a:cubicBezTo>
                    <a:pt x="838" y="135"/>
                    <a:pt x="844" y="94"/>
                    <a:pt x="847" y="62"/>
                  </a:cubicBezTo>
                  <a:cubicBezTo>
                    <a:pt x="816" y="46"/>
                    <a:pt x="783" y="33"/>
                    <a:pt x="749" y="23"/>
                  </a:cubicBezTo>
                  <a:cubicBezTo>
                    <a:pt x="729" y="49"/>
                    <a:pt x="705" y="82"/>
                    <a:pt x="679" y="124"/>
                  </a:cubicBezTo>
                  <a:cubicBezTo>
                    <a:pt x="652" y="118"/>
                    <a:pt x="624" y="115"/>
                    <a:pt x="596" y="114"/>
                  </a:cubicBezTo>
                  <a:cubicBezTo>
                    <a:pt x="579" y="68"/>
                    <a:pt x="564" y="30"/>
                    <a:pt x="550" y="0"/>
                  </a:cubicBezTo>
                  <a:cubicBezTo>
                    <a:pt x="518" y="2"/>
                    <a:pt x="486" y="7"/>
                    <a:pt x="454" y="14"/>
                  </a:cubicBezTo>
                  <a:cubicBezTo>
                    <a:pt x="451" y="15"/>
                    <a:pt x="449" y="15"/>
                    <a:pt x="446" y="16"/>
                  </a:cubicBezTo>
                  <a:cubicBezTo>
                    <a:pt x="441" y="49"/>
                    <a:pt x="438" y="89"/>
                    <a:pt x="436" y="139"/>
                  </a:cubicBezTo>
                  <a:cubicBezTo>
                    <a:pt x="409" y="147"/>
                    <a:pt x="383" y="159"/>
                    <a:pt x="359" y="172"/>
                  </a:cubicBezTo>
                  <a:cubicBezTo>
                    <a:pt x="321" y="140"/>
                    <a:pt x="289" y="115"/>
                    <a:pt x="262" y="96"/>
                  </a:cubicBezTo>
                  <a:cubicBezTo>
                    <a:pt x="233" y="115"/>
                    <a:pt x="205" y="137"/>
                    <a:pt x="180" y="162"/>
                  </a:cubicBezTo>
                  <a:cubicBezTo>
                    <a:pt x="192" y="192"/>
                    <a:pt x="210" y="229"/>
                    <a:pt x="232" y="273"/>
                  </a:cubicBezTo>
                  <a:cubicBezTo>
                    <a:pt x="214" y="294"/>
                    <a:pt x="197" y="316"/>
                    <a:pt x="183" y="340"/>
                  </a:cubicBezTo>
                  <a:cubicBezTo>
                    <a:pt x="134" y="331"/>
                    <a:pt x="94" y="325"/>
                    <a:pt x="61" y="323"/>
                  </a:cubicBezTo>
                  <a:cubicBezTo>
                    <a:pt x="45" y="354"/>
                    <a:pt x="32" y="387"/>
                    <a:pt x="22" y="421"/>
                  </a:cubicBezTo>
                  <a:cubicBezTo>
                    <a:pt x="48" y="441"/>
                    <a:pt x="82" y="464"/>
                    <a:pt x="123" y="491"/>
                  </a:cubicBezTo>
                  <a:cubicBezTo>
                    <a:pt x="118" y="518"/>
                    <a:pt x="115" y="546"/>
                    <a:pt x="114" y="574"/>
                  </a:cubicBezTo>
                  <a:cubicBezTo>
                    <a:pt x="68" y="590"/>
                    <a:pt x="30" y="606"/>
                    <a:pt x="0" y="619"/>
                  </a:cubicBezTo>
                  <a:cubicBezTo>
                    <a:pt x="2" y="651"/>
                    <a:pt x="6" y="683"/>
                    <a:pt x="14" y="716"/>
                  </a:cubicBezTo>
                  <a:cubicBezTo>
                    <a:pt x="14" y="718"/>
                    <a:pt x="15" y="721"/>
                    <a:pt x="16" y="724"/>
                  </a:cubicBezTo>
                  <a:cubicBezTo>
                    <a:pt x="48" y="729"/>
                    <a:pt x="89" y="732"/>
                    <a:pt x="138" y="734"/>
                  </a:cubicBezTo>
                  <a:cubicBezTo>
                    <a:pt x="147" y="761"/>
                    <a:pt x="158" y="787"/>
                    <a:pt x="171" y="811"/>
                  </a:cubicBezTo>
                  <a:cubicBezTo>
                    <a:pt x="140" y="848"/>
                    <a:pt x="114" y="880"/>
                    <a:pt x="95" y="907"/>
                  </a:cubicBezTo>
                  <a:cubicBezTo>
                    <a:pt x="115" y="937"/>
                    <a:pt x="137" y="965"/>
                    <a:pt x="161" y="990"/>
                  </a:cubicBezTo>
                  <a:cubicBezTo>
                    <a:pt x="192" y="977"/>
                    <a:pt x="229" y="960"/>
                    <a:pt x="272" y="937"/>
                  </a:cubicBezTo>
                  <a:cubicBezTo>
                    <a:pt x="293" y="956"/>
                    <a:pt x="316" y="972"/>
                    <a:pt x="340" y="987"/>
                  </a:cubicBezTo>
                  <a:cubicBezTo>
                    <a:pt x="331" y="1035"/>
                    <a:pt x="325" y="1076"/>
                    <a:pt x="322" y="1109"/>
                  </a:cubicBezTo>
                  <a:cubicBezTo>
                    <a:pt x="354" y="1124"/>
                    <a:pt x="386" y="1137"/>
                    <a:pt x="420" y="1147"/>
                  </a:cubicBezTo>
                  <a:cubicBezTo>
                    <a:pt x="441" y="1121"/>
                    <a:pt x="464" y="1088"/>
                    <a:pt x="490" y="1046"/>
                  </a:cubicBezTo>
                  <a:cubicBezTo>
                    <a:pt x="517" y="1052"/>
                    <a:pt x="545" y="1055"/>
                    <a:pt x="574" y="1056"/>
                  </a:cubicBezTo>
                  <a:cubicBezTo>
                    <a:pt x="590" y="1102"/>
                    <a:pt x="605" y="1140"/>
                    <a:pt x="619" y="1170"/>
                  </a:cubicBezTo>
                  <a:cubicBezTo>
                    <a:pt x="651" y="1168"/>
                    <a:pt x="683" y="1163"/>
                    <a:pt x="715" y="1156"/>
                  </a:cubicBezTo>
                  <a:cubicBezTo>
                    <a:pt x="718" y="1155"/>
                    <a:pt x="721" y="1155"/>
                    <a:pt x="723" y="1154"/>
                  </a:cubicBezTo>
                  <a:cubicBezTo>
                    <a:pt x="728" y="1121"/>
                    <a:pt x="731" y="1081"/>
                    <a:pt x="733" y="1032"/>
                  </a:cubicBezTo>
                  <a:cubicBezTo>
                    <a:pt x="760" y="1023"/>
                    <a:pt x="786" y="1011"/>
                    <a:pt x="810" y="998"/>
                  </a:cubicBezTo>
                  <a:cubicBezTo>
                    <a:pt x="848" y="1030"/>
                    <a:pt x="880" y="1055"/>
                    <a:pt x="907" y="1074"/>
                  </a:cubicBezTo>
                  <a:cubicBezTo>
                    <a:pt x="936" y="1055"/>
                    <a:pt x="964" y="1033"/>
                    <a:pt x="989" y="1008"/>
                  </a:cubicBezTo>
                  <a:cubicBezTo>
                    <a:pt x="977" y="978"/>
                    <a:pt x="960" y="941"/>
                    <a:pt x="937" y="897"/>
                  </a:cubicBezTo>
                  <a:cubicBezTo>
                    <a:pt x="955" y="876"/>
                    <a:pt x="972" y="854"/>
                    <a:pt x="987" y="830"/>
                  </a:cubicBezTo>
                  <a:cubicBezTo>
                    <a:pt x="1035" y="839"/>
                    <a:pt x="1075" y="845"/>
                    <a:pt x="1108" y="848"/>
                  </a:cubicBezTo>
                  <a:cubicBezTo>
                    <a:pt x="1124" y="816"/>
                    <a:pt x="1137" y="783"/>
                    <a:pt x="1147" y="749"/>
                  </a:cubicBezTo>
                  <a:cubicBezTo>
                    <a:pt x="1121" y="729"/>
                    <a:pt x="1087" y="706"/>
                    <a:pt x="1046" y="679"/>
                  </a:cubicBezTo>
                  <a:cubicBezTo>
                    <a:pt x="1051" y="652"/>
                    <a:pt x="1055" y="624"/>
                    <a:pt x="1055" y="596"/>
                  </a:cubicBezTo>
                  <a:close/>
                  <a:moveTo>
                    <a:pt x="657" y="901"/>
                  </a:moveTo>
                  <a:cubicBezTo>
                    <a:pt x="633" y="906"/>
                    <a:pt x="609" y="909"/>
                    <a:pt x="584" y="909"/>
                  </a:cubicBezTo>
                  <a:cubicBezTo>
                    <a:pt x="512" y="909"/>
                    <a:pt x="441" y="884"/>
                    <a:pt x="384" y="839"/>
                  </a:cubicBezTo>
                  <a:cubicBezTo>
                    <a:pt x="326" y="794"/>
                    <a:pt x="285" y="729"/>
                    <a:pt x="269" y="657"/>
                  </a:cubicBezTo>
                  <a:cubicBezTo>
                    <a:pt x="250" y="573"/>
                    <a:pt x="264" y="486"/>
                    <a:pt x="310" y="413"/>
                  </a:cubicBezTo>
                  <a:cubicBezTo>
                    <a:pt x="356" y="340"/>
                    <a:pt x="428" y="289"/>
                    <a:pt x="512" y="270"/>
                  </a:cubicBezTo>
                  <a:cubicBezTo>
                    <a:pt x="536" y="264"/>
                    <a:pt x="561" y="261"/>
                    <a:pt x="585" y="261"/>
                  </a:cubicBezTo>
                  <a:cubicBezTo>
                    <a:pt x="657" y="261"/>
                    <a:pt x="728" y="286"/>
                    <a:pt x="785" y="331"/>
                  </a:cubicBezTo>
                  <a:cubicBezTo>
                    <a:pt x="843" y="376"/>
                    <a:pt x="884" y="441"/>
                    <a:pt x="900" y="513"/>
                  </a:cubicBezTo>
                  <a:cubicBezTo>
                    <a:pt x="940" y="687"/>
                    <a:pt x="831" y="861"/>
                    <a:pt x="657" y="9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" name="Group 5"/>
          <p:cNvGrpSpPr/>
          <p:nvPr/>
        </p:nvGrpSpPr>
        <p:grpSpPr>
          <a:xfrm>
            <a:off x="467544" y="1916832"/>
            <a:ext cx="1927751" cy="2572191"/>
            <a:chOff x="1455738" y="2371725"/>
            <a:chExt cx="2198688" cy="220027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035175" y="2967038"/>
              <a:ext cx="1071563" cy="1009650"/>
            </a:xfrm>
            <a:custGeom>
              <a:avLst/>
              <a:gdLst>
                <a:gd name="T0" fmla="*/ 277 w 570"/>
                <a:gd name="T1" fmla="*/ 0 h 536"/>
                <a:gd name="T2" fmla="*/ 217 w 570"/>
                <a:gd name="T3" fmla="*/ 7 h 536"/>
                <a:gd name="T4" fmla="*/ 50 w 570"/>
                <a:gd name="T5" fmla="*/ 126 h 536"/>
                <a:gd name="T6" fmla="*/ 16 w 570"/>
                <a:gd name="T7" fmla="*/ 328 h 536"/>
                <a:gd name="T8" fmla="*/ 276 w 570"/>
                <a:gd name="T9" fmla="*/ 536 h 536"/>
                <a:gd name="T10" fmla="*/ 336 w 570"/>
                <a:gd name="T11" fmla="*/ 529 h 536"/>
                <a:gd name="T12" fmla="*/ 538 w 570"/>
                <a:gd name="T13" fmla="*/ 208 h 536"/>
                <a:gd name="T14" fmla="*/ 277 w 570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0" h="536">
                  <a:moveTo>
                    <a:pt x="277" y="0"/>
                  </a:moveTo>
                  <a:cubicBezTo>
                    <a:pt x="257" y="0"/>
                    <a:pt x="237" y="3"/>
                    <a:pt x="217" y="7"/>
                  </a:cubicBezTo>
                  <a:cubicBezTo>
                    <a:pt x="147" y="23"/>
                    <a:pt x="88" y="65"/>
                    <a:pt x="50" y="126"/>
                  </a:cubicBezTo>
                  <a:cubicBezTo>
                    <a:pt x="12" y="186"/>
                    <a:pt x="0" y="258"/>
                    <a:pt x="16" y="328"/>
                  </a:cubicBezTo>
                  <a:cubicBezTo>
                    <a:pt x="44" y="450"/>
                    <a:pt x="151" y="536"/>
                    <a:pt x="276" y="536"/>
                  </a:cubicBezTo>
                  <a:cubicBezTo>
                    <a:pt x="296" y="536"/>
                    <a:pt x="316" y="533"/>
                    <a:pt x="336" y="529"/>
                  </a:cubicBezTo>
                  <a:cubicBezTo>
                    <a:pt x="480" y="496"/>
                    <a:pt x="570" y="352"/>
                    <a:pt x="538" y="208"/>
                  </a:cubicBezTo>
                  <a:cubicBezTo>
                    <a:pt x="510" y="86"/>
                    <a:pt x="402" y="0"/>
                    <a:pt x="277" y="0"/>
                  </a:cubicBezTo>
                  <a:close/>
                </a:path>
              </a:pathLst>
            </a:cu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455738" y="2371725"/>
              <a:ext cx="2198688" cy="2200275"/>
            </a:xfrm>
            <a:custGeom>
              <a:avLst/>
              <a:gdLst>
                <a:gd name="T0" fmla="*/ 1055 w 1169"/>
                <a:gd name="T1" fmla="*/ 596 h 1170"/>
                <a:gd name="T2" fmla="*/ 1169 w 1169"/>
                <a:gd name="T3" fmla="*/ 551 h 1170"/>
                <a:gd name="T4" fmla="*/ 1156 w 1169"/>
                <a:gd name="T5" fmla="*/ 455 h 1170"/>
                <a:gd name="T6" fmla="*/ 1153 w 1169"/>
                <a:gd name="T7" fmla="*/ 446 h 1170"/>
                <a:gd name="T8" fmla="*/ 1031 w 1169"/>
                <a:gd name="T9" fmla="*/ 436 h 1170"/>
                <a:gd name="T10" fmla="*/ 998 w 1169"/>
                <a:gd name="T11" fmla="*/ 359 h 1170"/>
                <a:gd name="T12" fmla="*/ 1074 w 1169"/>
                <a:gd name="T13" fmla="*/ 263 h 1170"/>
                <a:gd name="T14" fmla="*/ 1008 w 1169"/>
                <a:gd name="T15" fmla="*/ 180 h 1170"/>
                <a:gd name="T16" fmla="*/ 897 w 1169"/>
                <a:gd name="T17" fmla="*/ 233 h 1170"/>
                <a:gd name="T18" fmla="*/ 829 w 1169"/>
                <a:gd name="T19" fmla="*/ 183 h 1170"/>
                <a:gd name="T20" fmla="*/ 847 w 1169"/>
                <a:gd name="T21" fmla="*/ 62 h 1170"/>
                <a:gd name="T22" fmla="*/ 749 w 1169"/>
                <a:gd name="T23" fmla="*/ 23 h 1170"/>
                <a:gd name="T24" fmla="*/ 679 w 1169"/>
                <a:gd name="T25" fmla="*/ 124 h 1170"/>
                <a:gd name="T26" fmla="*/ 596 w 1169"/>
                <a:gd name="T27" fmla="*/ 114 h 1170"/>
                <a:gd name="T28" fmla="*/ 550 w 1169"/>
                <a:gd name="T29" fmla="*/ 0 h 1170"/>
                <a:gd name="T30" fmla="*/ 454 w 1169"/>
                <a:gd name="T31" fmla="*/ 14 h 1170"/>
                <a:gd name="T32" fmla="*/ 446 w 1169"/>
                <a:gd name="T33" fmla="*/ 16 h 1170"/>
                <a:gd name="T34" fmla="*/ 436 w 1169"/>
                <a:gd name="T35" fmla="*/ 139 h 1170"/>
                <a:gd name="T36" fmla="*/ 359 w 1169"/>
                <a:gd name="T37" fmla="*/ 172 h 1170"/>
                <a:gd name="T38" fmla="*/ 262 w 1169"/>
                <a:gd name="T39" fmla="*/ 96 h 1170"/>
                <a:gd name="T40" fmla="*/ 180 w 1169"/>
                <a:gd name="T41" fmla="*/ 162 h 1170"/>
                <a:gd name="T42" fmla="*/ 232 w 1169"/>
                <a:gd name="T43" fmla="*/ 273 h 1170"/>
                <a:gd name="T44" fmla="*/ 183 w 1169"/>
                <a:gd name="T45" fmla="*/ 340 h 1170"/>
                <a:gd name="T46" fmla="*/ 61 w 1169"/>
                <a:gd name="T47" fmla="*/ 323 h 1170"/>
                <a:gd name="T48" fmla="*/ 22 w 1169"/>
                <a:gd name="T49" fmla="*/ 421 h 1170"/>
                <a:gd name="T50" fmla="*/ 123 w 1169"/>
                <a:gd name="T51" fmla="*/ 491 h 1170"/>
                <a:gd name="T52" fmla="*/ 114 w 1169"/>
                <a:gd name="T53" fmla="*/ 574 h 1170"/>
                <a:gd name="T54" fmla="*/ 0 w 1169"/>
                <a:gd name="T55" fmla="*/ 619 h 1170"/>
                <a:gd name="T56" fmla="*/ 14 w 1169"/>
                <a:gd name="T57" fmla="*/ 716 h 1170"/>
                <a:gd name="T58" fmla="*/ 16 w 1169"/>
                <a:gd name="T59" fmla="*/ 724 h 1170"/>
                <a:gd name="T60" fmla="*/ 138 w 1169"/>
                <a:gd name="T61" fmla="*/ 734 h 1170"/>
                <a:gd name="T62" fmla="*/ 171 w 1169"/>
                <a:gd name="T63" fmla="*/ 811 h 1170"/>
                <a:gd name="T64" fmla="*/ 95 w 1169"/>
                <a:gd name="T65" fmla="*/ 907 h 1170"/>
                <a:gd name="T66" fmla="*/ 161 w 1169"/>
                <a:gd name="T67" fmla="*/ 990 h 1170"/>
                <a:gd name="T68" fmla="*/ 272 w 1169"/>
                <a:gd name="T69" fmla="*/ 937 h 1170"/>
                <a:gd name="T70" fmla="*/ 340 w 1169"/>
                <a:gd name="T71" fmla="*/ 987 h 1170"/>
                <a:gd name="T72" fmla="*/ 322 w 1169"/>
                <a:gd name="T73" fmla="*/ 1109 h 1170"/>
                <a:gd name="T74" fmla="*/ 420 w 1169"/>
                <a:gd name="T75" fmla="*/ 1147 h 1170"/>
                <a:gd name="T76" fmla="*/ 490 w 1169"/>
                <a:gd name="T77" fmla="*/ 1046 h 1170"/>
                <a:gd name="T78" fmla="*/ 574 w 1169"/>
                <a:gd name="T79" fmla="*/ 1056 h 1170"/>
                <a:gd name="T80" fmla="*/ 619 w 1169"/>
                <a:gd name="T81" fmla="*/ 1170 h 1170"/>
                <a:gd name="T82" fmla="*/ 715 w 1169"/>
                <a:gd name="T83" fmla="*/ 1156 h 1170"/>
                <a:gd name="T84" fmla="*/ 723 w 1169"/>
                <a:gd name="T85" fmla="*/ 1154 h 1170"/>
                <a:gd name="T86" fmla="*/ 733 w 1169"/>
                <a:gd name="T87" fmla="*/ 1032 h 1170"/>
                <a:gd name="T88" fmla="*/ 810 w 1169"/>
                <a:gd name="T89" fmla="*/ 998 h 1170"/>
                <a:gd name="T90" fmla="*/ 907 w 1169"/>
                <a:gd name="T91" fmla="*/ 1074 h 1170"/>
                <a:gd name="T92" fmla="*/ 989 w 1169"/>
                <a:gd name="T93" fmla="*/ 1008 h 1170"/>
                <a:gd name="T94" fmla="*/ 937 w 1169"/>
                <a:gd name="T95" fmla="*/ 897 h 1170"/>
                <a:gd name="T96" fmla="*/ 987 w 1169"/>
                <a:gd name="T97" fmla="*/ 830 h 1170"/>
                <a:gd name="T98" fmla="*/ 1108 w 1169"/>
                <a:gd name="T99" fmla="*/ 848 h 1170"/>
                <a:gd name="T100" fmla="*/ 1147 w 1169"/>
                <a:gd name="T101" fmla="*/ 749 h 1170"/>
                <a:gd name="T102" fmla="*/ 1046 w 1169"/>
                <a:gd name="T103" fmla="*/ 679 h 1170"/>
                <a:gd name="T104" fmla="*/ 1055 w 1169"/>
                <a:gd name="T105" fmla="*/ 596 h 1170"/>
                <a:gd name="T106" fmla="*/ 657 w 1169"/>
                <a:gd name="T107" fmla="*/ 901 h 1170"/>
                <a:gd name="T108" fmla="*/ 584 w 1169"/>
                <a:gd name="T109" fmla="*/ 909 h 1170"/>
                <a:gd name="T110" fmla="*/ 384 w 1169"/>
                <a:gd name="T111" fmla="*/ 839 h 1170"/>
                <a:gd name="T112" fmla="*/ 269 w 1169"/>
                <a:gd name="T113" fmla="*/ 657 h 1170"/>
                <a:gd name="T114" fmla="*/ 310 w 1169"/>
                <a:gd name="T115" fmla="*/ 413 h 1170"/>
                <a:gd name="T116" fmla="*/ 512 w 1169"/>
                <a:gd name="T117" fmla="*/ 270 h 1170"/>
                <a:gd name="T118" fmla="*/ 585 w 1169"/>
                <a:gd name="T119" fmla="*/ 261 h 1170"/>
                <a:gd name="T120" fmla="*/ 785 w 1169"/>
                <a:gd name="T121" fmla="*/ 331 h 1170"/>
                <a:gd name="T122" fmla="*/ 900 w 1169"/>
                <a:gd name="T123" fmla="*/ 513 h 1170"/>
                <a:gd name="T124" fmla="*/ 657 w 1169"/>
                <a:gd name="T125" fmla="*/ 901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69" h="1170">
                  <a:moveTo>
                    <a:pt x="1055" y="596"/>
                  </a:moveTo>
                  <a:cubicBezTo>
                    <a:pt x="1101" y="580"/>
                    <a:pt x="1140" y="564"/>
                    <a:pt x="1169" y="551"/>
                  </a:cubicBezTo>
                  <a:cubicBezTo>
                    <a:pt x="1167" y="519"/>
                    <a:pt x="1163" y="487"/>
                    <a:pt x="1156" y="455"/>
                  </a:cubicBezTo>
                  <a:cubicBezTo>
                    <a:pt x="1155" y="452"/>
                    <a:pt x="1154" y="449"/>
                    <a:pt x="1153" y="446"/>
                  </a:cubicBezTo>
                  <a:cubicBezTo>
                    <a:pt x="1121" y="442"/>
                    <a:pt x="1080" y="438"/>
                    <a:pt x="1031" y="436"/>
                  </a:cubicBezTo>
                  <a:cubicBezTo>
                    <a:pt x="1022" y="409"/>
                    <a:pt x="1011" y="384"/>
                    <a:pt x="998" y="359"/>
                  </a:cubicBezTo>
                  <a:cubicBezTo>
                    <a:pt x="1030" y="322"/>
                    <a:pt x="1055" y="290"/>
                    <a:pt x="1074" y="263"/>
                  </a:cubicBezTo>
                  <a:cubicBezTo>
                    <a:pt x="1054" y="233"/>
                    <a:pt x="1032" y="206"/>
                    <a:pt x="1008" y="180"/>
                  </a:cubicBezTo>
                  <a:cubicBezTo>
                    <a:pt x="977" y="193"/>
                    <a:pt x="940" y="210"/>
                    <a:pt x="897" y="233"/>
                  </a:cubicBezTo>
                  <a:cubicBezTo>
                    <a:pt x="876" y="214"/>
                    <a:pt x="853" y="198"/>
                    <a:pt x="829" y="183"/>
                  </a:cubicBezTo>
                  <a:cubicBezTo>
                    <a:pt x="838" y="135"/>
                    <a:pt x="844" y="94"/>
                    <a:pt x="847" y="62"/>
                  </a:cubicBezTo>
                  <a:cubicBezTo>
                    <a:pt x="816" y="46"/>
                    <a:pt x="783" y="33"/>
                    <a:pt x="749" y="23"/>
                  </a:cubicBezTo>
                  <a:cubicBezTo>
                    <a:pt x="729" y="49"/>
                    <a:pt x="705" y="82"/>
                    <a:pt x="679" y="124"/>
                  </a:cubicBezTo>
                  <a:cubicBezTo>
                    <a:pt x="652" y="118"/>
                    <a:pt x="624" y="115"/>
                    <a:pt x="596" y="114"/>
                  </a:cubicBezTo>
                  <a:cubicBezTo>
                    <a:pt x="579" y="68"/>
                    <a:pt x="564" y="30"/>
                    <a:pt x="550" y="0"/>
                  </a:cubicBezTo>
                  <a:cubicBezTo>
                    <a:pt x="518" y="2"/>
                    <a:pt x="486" y="7"/>
                    <a:pt x="454" y="14"/>
                  </a:cubicBezTo>
                  <a:cubicBezTo>
                    <a:pt x="451" y="15"/>
                    <a:pt x="449" y="15"/>
                    <a:pt x="446" y="16"/>
                  </a:cubicBezTo>
                  <a:cubicBezTo>
                    <a:pt x="441" y="49"/>
                    <a:pt x="438" y="89"/>
                    <a:pt x="436" y="139"/>
                  </a:cubicBezTo>
                  <a:cubicBezTo>
                    <a:pt x="409" y="147"/>
                    <a:pt x="383" y="159"/>
                    <a:pt x="359" y="172"/>
                  </a:cubicBezTo>
                  <a:cubicBezTo>
                    <a:pt x="321" y="140"/>
                    <a:pt x="289" y="115"/>
                    <a:pt x="262" y="96"/>
                  </a:cubicBezTo>
                  <a:cubicBezTo>
                    <a:pt x="233" y="115"/>
                    <a:pt x="205" y="137"/>
                    <a:pt x="180" y="162"/>
                  </a:cubicBezTo>
                  <a:cubicBezTo>
                    <a:pt x="192" y="192"/>
                    <a:pt x="210" y="229"/>
                    <a:pt x="232" y="273"/>
                  </a:cubicBezTo>
                  <a:cubicBezTo>
                    <a:pt x="214" y="294"/>
                    <a:pt x="197" y="316"/>
                    <a:pt x="183" y="340"/>
                  </a:cubicBezTo>
                  <a:cubicBezTo>
                    <a:pt x="134" y="331"/>
                    <a:pt x="94" y="325"/>
                    <a:pt x="61" y="323"/>
                  </a:cubicBezTo>
                  <a:cubicBezTo>
                    <a:pt x="45" y="354"/>
                    <a:pt x="32" y="387"/>
                    <a:pt x="22" y="421"/>
                  </a:cubicBezTo>
                  <a:cubicBezTo>
                    <a:pt x="48" y="441"/>
                    <a:pt x="82" y="464"/>
                    <a:pt x="123" y="491"/>
                  </a:cubicBezTo>
                  <a:cubicBezTo>
                    <a:pt x="118" y="518"/>
                    <a:pt x="115" y="546"/>
                    <a:pt x="114" y="574"/>
                  </a:cubicBezTo>
                  <a:cubicBezTo>
                    <a:pt x="68" y="590"/>
                    <a:pt x="30" y="606"/>
                    <a:pt x="0" y="619"/>
                  </a:cubicBezTo>
                  <a:cubicBezTo>
                    <a:pt x="2" y="651"/>
                    <a:pt x="6" y="683"/>
                    <a:pt x="14" y="716"/>
                  </a:cubicBezTo>
                  <a:cubicBezTo>
                    <a:pt x="14" y="718"/>
                    <a:pt x="15" y="721"/>
                    <a:pt x="16" y="724"/>
                  </a:cubicBezTo>
                  <a:cubicBezTo>
                    <a:pt x="48" y="729"/>
                    <a:pt x="89" y="732"/>
                    <a:pt x="138" y="734"/>
                  </a:cubicBezTo>
                  <a:cubicBezTo>
                    <a:pt x="147" y="761"/>
                    <a:pt x="158" y="787"/>
                    <a:pt x="171" y="811"/>
                  </a:cubicBezTo>
                  <a:cubicBezTo>
                    <a:pt x="140" y="848"/>
                    <a:pt x="114" y="880"/>
                    <a:pt x="95" y="907"/>
                  </a:cubicBezTo>
                  <a:cubicBezTo>
                    <a:pt x="115" y="937"/>
                    <a:pt x="137" y="965"/>
                    <a:pt x="161" y="990"/>
                  </a:cubicBezTo>
                  <a:cubicBezTo>
                    <a:pt x="192" y="977"/>
                    <a:pt x="229" y="960"/>
                    <a:pt x="272" y="937"/>
                  </a:cubicBezTo>
                  <a:cubicBezTo>
                    <a:pt x="293" y="956"/>
                    <a:pt x="316" y="972"/>
                    <a:pt x="340" y="987"/>
                  </a:cubicBezTo>
                  <a:cubicBezTo>
                    <a:pt x="331" y="1035"/>
                    <a:pt x="325" y="1076"/>
                    <a:pt x="322" y="1109"/>
                  </a:cubicBezTo>
                  <a:cubicBezTo>
                    <a:pt x="354" y="1124"/>
                    <a:pt x="386" y="1137"/>
                    <a:pt x="420" y="1147"/>
                  </a:cubicBezTo>
                  <a:cubicBezTo>
                    <a:pt x="441" y="1121"/>
                    <a:pt x="464" y="1088"/>
                    <a:pt x="490" y="1046"/>
                  </a:cubicBezTo>
                  <a:cubicBezTo>
                    <a:pt x="517" y="1052"/>
                    <a:pt x="545" y="1055"/>
                    <a:pt x="574" y="1056"/>
                  </a:cubicBezTo>
                  <a:cubicBezTo>
                    <a:pt x="590" y="1102"/>
                    <a:pt x="605" y="1140"/>
                    <a:pt x="619" y="1170"/>
                  </a:cubicBezTo>
                  <a:cubicBezTo>
                    <a:pt x="651" y="1168"/>
                    <a:pt x="683" y="1163"/>
                    <a:pt x="715" y="1156"/>
                  </a:cubicBezTo>
                  <a:cubicBezTo>
                    <a:pt x="718" y="1155"/>
                    <a:pt x="721" y="1155"/>
                    <a:pt x="723" y="1154"/>
                  </a:cubicBezTo>
                  <a:cubicBezTo>
                    <a:pt x="728" y="1121"/>
                    <a:pt x="731" y="1081"/>
                    <a:pt x="733" y="1032"/>
                  </a:cubicBezTo>
                  <a:cubicBezTo>
                    <a:pt x="760" y="1023"/>
                    <a:pt x="786" y="1011"/>
                    <a:pt x="810" y="998"/>
                  </a:cubicBezTo>
                  <a:cubicBezTo>
                    <a:pt x="848" y="1030"/>
                    <a:pt x="880" y="1055"/>
                    <a:pt x="907" y="1074"/>
                  </a:cubicBezTo>
                  <a:cubicBezTo>
                    <a:pt x="936" y="1055"/>
                    <a:pt x="964" y="1033"/>
                    <a:pt x="989" y="1008"/>
                  </a:cubicBezTo>
                  <a:cubicBezTo>
                    <a:pt x="977" y="978"/>
                    <a:pt x="960" y="941"/>
                    <a:pt x="937" y="897"/>
                  </a:cubicBezTo>
                  <a:cubicBezTo>
                    <a:pt x="955" y="876"/>
                    <a:pt x="972" y="854"/>
                    <a:pt x="987" y="830"/>
                  </a:cubicBezTo>
                  <a:cubicBezTo>
                    <a:pt x="1035" y="839"/>
                    <a:pt x="1075" y="845"/>
                    <a:pt x="1108" y="848"/>
                  </a:cubicBezTo>
                  <a:cubicBezTo>
                    <a:pt x="1124" y="816"/>
                    <a:pt x="1137" y="783"/>
                    <a:pt x="1147" y="749"/>
                  </a:cubicBezTo>
                  <a:cubicBezTo>
                    <a:pt x="1121" y="729"/>
                    <a:pt x="1087" y="706"/>
                    <a:pt x="1046" y="679"/>
                  </a:cubicBezTo>
                  <a:cubicBezTo>
                    <a:pt x="1051" y="652"/>
                    <a:pt x="1055" y="624"/>
                    <a:pt x="1055" y="596"/>
                  </a:cubicBezTo>
                  <a:close/>
                  <a:moveTo>
                    <a:pt x="657" y="901"/>
                  </a:moveTo>
                  <a:cubicBezTo>
                    <a:pt x="633" y="906"/>
                    <a:pt x="609" y="909"/>
                    <a:pt x="584" y="909"/>
                  </a:cubicBezTo>
                  <a:cubicBezTo>
                    <a:pt x="512" y="909"/>
                    <a:pt x="441" y="884"/>
                    <a:pt x="384" y="839"/>
                  </a:cubicBezTo>
                  <a:cubicBezTo>
                    <a:pt x="326" y="794"/>
                    <a:pt x="285" y="729"/>
                    <a:pt x="269" y="657"/>
                  </a:cubicBezTo>
                  <a:cubicBezTo>
                    <a:pt x="250" y="573"/>
                    <a:pt x="264" y="486"/>
                    <a:pt x="310" y="413"/>
                  </a:cubicBezTo>
                  <a:cubicBezTo>
                    <a:pt x="356" y="340"/>
                    <a:pt x="428" y="289"/>
                    <a:pt x="512" y="270"/>
                  </a:cubicBezTo>
                  <a:cubicBezTo>
                    <a:pt x="536" y="264"/>
                    <a:pt x="561" y="261"/>
                    <a:pt x="585" y="261"/>
                  </a:cubicBezTo>
                  <a:cubicBezTo>
                    <a:pt x="657" y="261"/>
                    <a:pt x="728" y="286"/>
                    <a:pt x="785" y="331"/>
                  </a:cubicBezTo>
                  <a:cubicBezTo>
                    <a:pt x="843" y="376"/>
                    <a:pt x="884" y="441"/>
                    <a:pt x="900" y="513"/>
                  </a:cubicBezTo>
                  <a:cubicBezTo>
                    <a:pt x="940" y="687"/>
                    <a:pt x="831" y="861"/>
                    <a:pt x="657" y="90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" name="Freeform 8"/>
          <p:cNvSpPr>
            <a:spLocks/>
          </p:cNvSpPr>
          <p:nvPr/>
        </p:nvSpPr>
        <p:spPr bwMode="auto">
          <a:xfrm>
            <a:off x="537282" y="2222345"/>
            <a:ext cx="814249" cy="1087521"/>
          </a:xfrm>
          <a:custGeom>
            <a:avLst/>
            <a:gdLst>
              <a:gd name="T0" fmla="*/ 338 w 494"/>
              <a:gd name="T1" fmla="*/ 112 h 494"/>
              <a:gd name="T2" fmla="*/ 494 w 494"/>
              <a:gd name="T3" fmla="*/ 26 h 494"/>
              <a:gd name="T4" fmla="*/ 494 w 494"/>
              <a:gd name="T5" fmla="*/ 26 h 494"/>
              <a:gd name="T6" fmla="*/ 494 w 494"/>
              <a:gd name="T7" fmla="*/ 25 h 494"/>
              <a:gd name="T8" fmla="*/ 494 w 494"/>
              <a:gd name="T9" fmla="*/ 25 h 494"/>
              <a:gd name="T10" fmla="*/ 494 w 494"/>
              <a:gd name="T11" fmla="*/ 25 h 494"/>
              <a:gd name="T12" fmla="*/ 296 w 494"/>
              <a:gd name="T13" fmla="*/ 8 h 494"/>
              <a:gd name="T14" fmla="*/ 313 w 494"/>
              <a:gd name="T15" fmla="*/ 18 h 494"/>
              <a:gd name="T16" fmla="*/ 329 w 494"/>
              <a:gd name="T17" fmla="*/ 28 h 494"/>
              <a:gd name="T18" fmla="*/ 327 w 494"/>
              <a:gd name="T19" fmla="*/ 29 h 494"/>
              <a:gd name="T20" fmla="*/ 321 w 494"/>
              <a:gd name="T21" fmla="*/ 31 h 494"/>
              <a:gd name="T22" fmla="*/ 298 w 494"/>
              <a:gd name="T23" fmla="*/ 40 h 494"/>
              <a:gd name="T24" fmla="*/ 290 w 494"/>
              <a:gd name="T25" fmla="*/ 44 h 494"/>
              <a:gd name="T26" fmla="*/ 278 w 494"/>
              <a:gd name="T27" fmla="*/ 50 h 494"/>
              <a:gd name="T28" fmla="*/ 266 w 494"/>
              <a:gd name="T29" fmla="*/ 56 h 494"/>
              <a:gd name="T30" fmla="*/ 240 w 494"/>
              <a:gd name="T31" fmla="*/ 70 h 494"/>
              <a:gd name="T32" fmla="*/ 228 w 494"/>
              <a:gd name="T33" fmla="*/ 78 h 494"/>
              <a:gd name="T34" fmla="*/ 215 w 494"/>
              <a:gd name="T35" fmla="*/ 86 h 494"/>
              <a:gd name="T36" fmla="*/ 190 w 494"/>
              <a:gd name="T37" fmla="*/ 105 h 494"/>
              <a:gd name="T38" fmla="*/ 177 w 494"/>
              <a:gd name="T39" fmla="*/ 115 h 494"/>
              <a:gd name="T40" fmla="*/ 165 w 494"/>
              <a:gd name="T41" fmla="*/ 125 h 494"/>
              <a:gd name="T42" fmla="*/ 119 w 494"/>
              <a:gd name="T43" fmla="*/ 172 h 494"/>
              <a:gd name="T44" fmla="*/ 49 w 494"/>
              <a:gd name="T45" fmla="*/ 279 h 494"/>
              <a:gd name="T46" fmla="*/ 12 w 494"/>
              <a:gd name="T47" fmla="*/ 385 h 494"/>
              <a:gd name="T48" fmla="*/ 1 w 494"/>
              <a:gd name="T49" fmla="*/ 464 h 494"/>
              <a:gd name="T50" fmla="*/ 0 w 494"/>
              <a:gd name="T51" fmla="*/ 486 h 494"/>
              <a:gd name="T52" fmla="*/ 0 w 494"/>
              <a:gd name="T53" fmla="*/ 494 h 494"/>
              <a:gd name="T54" fmla="*/ 51 w 494"/>
              <a:gd name="T55" fmla="*/ 494 h 494"/>
              <a:gd name="T56" fmla="*/ 51 w 494"/>
              <a:gd name="T57" fmla="*/ 487 h 494"/>
              <a:gd name="T58" fmla="*/ 52 w 494"/>
              <a:gd name="T59" fmla="*/ 467 h 494"/>
              <a:gd name="T60" fmla="*/ 62 w 494"/>
              <a:gd name="T61" fmla="*/ 396 h 494"/>
              <a:gd name="T62" fmla="*/ 95 w 494"/>
              <a:gd name="T63" fmla="*/ 302 h 494"/>
              <a:gd name="T64" fmla="*/ 158 w 494"/>
              <a:gd name="T65" fmla="*/ 205 h 494"/>
              <a:gd name="T66" fmla="*/ 199 w 494"/>
              <a:gd name="T67" fmla="*/ 164 h 494"/>
              <a:gd name="T68" fmla="*/ 210 w 494"/>
              <a:gd name="T69" fmla="*/ 154 h 494"/>
              <a:gd name="T70" fmla="*/ 221 w 494"/>
              <a:gd name="T71" fmla="*/ 145 h 494"/>
              <a:gd name="T72" fmla="*/ 244 w 494"/>
              <a:gd name="T73" fmla="*/ 128 h 494"/>
              <a:gd name="T74" fmla="*/ 255 w 494"/>
              <a:gd name="T75" fmla="*/ 121 h 494"/>
              <a:gd name="T76" fmla="*/ 266 w 494"/>
              <a:gd name="T77" fmla="*/ 114 h 494"/>
              <a:gd name="T78" fmla="*/ 289 w 494"/>
              <a:gd name="T79" fmla="*/ 101 h 494"/>
              <a:gd name="T80" fmla="*/ 300 w 494"/>
              <a:gd name="T81" fmla="*/ 95 h 494"/>
              <a:gd name="T82" fmla="*/ 311 w 494"/>
              <a:gd name="T83" fmla="*/ 90 h 494"/>
              <a:gd name="T84" fmla="*/ 318 w 494"/>
              <a:gd name="T85" fmla="*/ 87 h 494"/>
              <a:gd name="T86" fmla="*/ 338 w 494"/>
              <a:gd name="T87" fmla="*/ 79 h 494"/>
              <a:gd name="T88" fmla="*/ 344 w 494"/>
              <a:gd name="T89" fmla="*/ 77 h 494"/>
              <a:gd name="T90" fmla="*/ 346 w 494"/>
              <a:gd name="T91" fmla="*/ 76 h 494"/>
              <a:gd name="T92" fmla="*/ 342 w 494"/>
              <a:gd name="T93" fmla="*/ 94 h 494"/>
              <a:gd name="T94" fmla="*/ 338 w 494"/>
              <a:gd name="T95" fmla="*/ 112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94" h="494">
                <a:moveTo>
                  <a:pt x="338" y="112"/>
                </a:moveTo>
                <a:cubicBezTo>
                  <a:pt x="380" y="75"/>
                  <a:pt x="433" y="44"/>
                  <a:pt x="494" y="26"/>
                </a:cubicBezTo>
                <a:cubicBezTo>
                  <a:pt x="494" y="26"/>
                  <a:pt x="494" y="26"/>
                  <a:pt x="494" y="26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33" y="7"/>
                  <a:pt x="366" y="0"/>
                  <a:pt x="296" y="8"/>
                </a:cubicBezTo>
                <a:cubicBezTo>
                  <a:pt x="296" y="8"/>
                  <a:pt x="305" y="13"/>
                  <a:pt x="313" y="18"/>
                </a:cubicBezTo>
                <a:cubicBezTo>
                  <a:pt x="321" y="23"/>
                  <a:pt x="329" y="28"/>
                  <a:pt x="329" y="28"/>
                </a:cubicBezTo>
                <a:cubicBezTo>
                  <a:pt x="329" y="28"/>
                  <a:pt x="328" y="28"/>
                  <a:pt x="327" y="29"/>
                </a:cubicBezTo>
                <a:cubicBezTo>
                  <a:pt x="325" y="29"/>
                  <a:pt x="323" y="30"/>
                  <a:pt x="321" y="31"/>
                </a:cubicBezTo>
                <a:cubicBezTo>
                  <a:pt x="315" y="34"/>
                  <a:pt x="307" y="36"/>
                  <a:pt x="298" y="40"/>
                </a:cubicBezTo>
                <a:cubicBezTo>
                  <a:pt x="296" y="42"/>
                  <a:pt x="293" y="43"/>
                  <a:pt x="290" y="44"/>
                </a:cubicBezTo>
                <a:cubicBezTo>
                  <a:pt x="286" y="46"/>
                  <a:pt x="282" y="48"/>
                  <a:pt x="278" y="50"/>
                </a:cubicBezTo>
                <a:cubicBezTo>
                  <a:pt x="274" y="52"/>
                  <a:pt x="270" y="54"/>
                  <a:pt x="266" y="56"/>
                </a:cubicBezTo>
                <a:cubicBezTo>
                  <a:pt x="257" y="60"/>
                  <a:pt x="249" y="65"/>
                  <a:pt x="240" y="70"/>
                </a:cubicBezTo>
                <a:cubicBezTo>
                  <a:pt x="236" y="72"/>
                  <a:pt x="232" y="75"/>
                  <a:pt x="228" y="78"/>
                </a:cubicBezTo>
                <a:cubicBezTo>
                  <a:pt x="223" y="81"/>
                  <a:pt x="219" y="83"/>
                  <a:pt x="215" y="86"/>
                </a:cubicBezTo>
                <a:cubicBezTo>
                  <a:pt x="207" y="92"/>
                  <a:pt x="198" y="98"/>
                  <a:pt x="190" y="105"/>
                </a:cubicBezTo>
                <a:cubicBezTo>
                  <a:pt x="186" y="108"/>
                  <a:pt x="181" y="111"/>
                  <a:pt x="177" y="115"/>
                </a:cubicBezTo>
                <a:cubicBezTo>
                  <a:pt x="173" y="118"/>
                  <a:pt x="169" y="122"/>
                  <a:pt x="165" y="125"/>
                </a:cubicBezTo>
                <a:cubicBezTo>
                  <a:pt x="149" y="140"/>
                  <a:pt x="133" y="155"/>
                  <a:pt x="119" y="172"/>
                </a:cubicBezTo>
                <a:cubicBezTo>
                  <a:pt x="91" y="205"/>
                  <a:pt x="67" y="242"/>
                  <a:pt x="49" y="279"/>
                </a:cubicBezTo>
                <a:cubicBezTo>
                  <a:pt x="31" y="316"/>
                  <a:pt x="19" y="353"/>
                  <a:pt x="12" y="385"/>
                </a:cubicBezTo>
                <a:cubicBezTo>
                  <a:pt x="5" y="417"/>
                  <a:pt x="2" y="445"/>
                  <a:pt x="1" y="464"/>
                </a:cubicBezTo>
                <a:cubicBezTo>
                  <a:pt x="0" y="473"/>
                  <a:pt x="0" y="481"/>
                  <a:pt x="0" y="486"/>
                </a:cubicBezTo>
                <a:cubicBezTo>
                  <a:pt x="0" y="491"/>
                  <a:pt x="0" y="494"/>
                  <a:pt x="0" y="494"/>
                </a:cubicBezTo>
                <a:cubicBezTo>
                  <a:pt x="51" y="494"/>
                  <a:pt x="51" y="494"/>
                  <a:pt x="51" y="494"/>
                </a:cubicBezTo>
                <a:cubicBezTo>
                  <a:pt x="51" y="494"/>
                  <a:pt x="51" y="491"/>
                  <a:pt x="51" y="487"/>
                </a:cubicBezTo>
                <a:cubicBezTo>
                  <a:pt x="51" y="482"/>
                  <a:pt x="51" y="475"/>
                  <a:pt x="52" y="467"/>
                </a:cubicBezTo>
                <a:cubicBezTo>
                  <a:pt x="53" y="450"/>
                  <a:pt x="55" y="425"/>
                  <a:pt x="62" y="396"/>
                </a:cubicBezTo>
                <a:cubicBezTo>
                  <a:pt x="68" y="368"/>
                  <a:pt x="79" y="335"/>
                  <a:pt x="95" y="302"/>
                </a:cubicBezTo>
                <a:cubicBezTo>
                  <a:pt x="111" y="269"/>
                  <a:pt x="132" y="235"/>
                  <a:pt x="158" y="205"/>
                </a:cubicBezTo>
                <a:cubicBezTo>
                  <a:pt x="171" y="190"/>
                  <a:pt x="185" y="177"/>
                  <a:pt x="199" y="164"/>
                </a:cubicBezTo>
                <a:cubicBezTo>
                  <a:pt x="203" y="160"/>
                  <a:pt x="206" y="157"/>
                  <a:pt x="210" y="154"/>
                </a:cubicBezTo>
                <a:cubicBezTo>
                  <a:pt x="213" y="151"/>
                  <a:pt x="217" y="148"/>
                  <a:pt x="221" y="145"/>
                </a:cubicBezTo>
                <a:cubicBezTo>
                  <a:pt x="228" y="139"/>
                  <a:pt x="236" y="134"/>
                  <a:pt x="244" y="128"/>
                </a:cubicBezTo>
                <a:cubicBezTo>
                  <a:pt x="247" y="126"/>
                  <a:pt x="251" y="123"/>
                  <a:pt x="255" y="121"/>
                </a:cubicBezTo>
                <a:cubicBezTo>
                  <a:pt x="259" y="119"/>
                  <a:pt x="263" y="116"/>
                  <a:pt x="266" y="114"/>
                </a:cubicBezTo>
                <a:cubicBezTo>
                  <a:pt x="274" y="110"/>
                  <a:pt x="281" y="105"/>
                  <a:pt x="289" y="101"/>
                </a:cubicBezTo>
                <a:cubicBezTo>
                  <a:pt x="293" y="99"/>
                  <a:pt x="297" y="97"/>
                  <a:pt x="300" y="95"/>
                </a:cubicBezTo>
                <a:cubicBezTo>
                  <a:pt x="304" y="94"/>
                  <a:pt x="308" y="92"/>
                  <a:pt x="311" y="90"/>
                </a:cubicBezTo>
                <a:cubicBezTo>
                  <a:pt x="314" y="89"/>
                  <a:pt x="316" y="88"/>
                  <a:pt x="318" y="87"/>
                </a:cubicBezTo>
                <a:cubicBezTo>
                  <a:pt x="327" y="84"/>
                  <a:pt x="334" y="81"/>
                  <a:pt x="338" y="79"/>
                </a:cubicBezTo>
                <a:cubicBezTo>
                  <a:pt x="341" y="78"/>
                  <a:pt x="343" y="77"/>
                  <a:pt x="344" y="77"/>
                </a:cubicBezTo>
                <a:cubicBezTo>
                  <a:pt x="345" y="77"/>
                  <a:pt x="346" y="76"/>
                  <a:pt x="346" y="76"/>
                </a:cubicBezTo>
                <a:cubicBezTo>
                  <a:pt x="346" y="76"/>
                  <a:pt x="344" y="85"/>
                  <a:pt x="342" y="94"/>
                </a:cubicBezTo>
                <a:cubicBezTo>
                  <a:pt x="340" y="103"/>
                  <a:pt x="338" y="112"/>
                  <a:pt x="338" y="11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611942" y="4417799"/>
            <a:ext cx="270024" cy="1258258"/>
          </a:xfrm>
          <a:custGeom>
            <a:avLst/>
            <a:gdLst>
              <a:gd name="T0" fmla="*/ 49 w 163"/>
              <a:gd name="T1" fmla="*/ 401 h 572"/>
              <a:gd name="T2" fmla="*/ 0 w 163"/>
              <a:gd name="T3" fmla="*/ 572 h 572"/>
              <a:gd name="T4" fmla="*/ 0 w 163"/>
              <a:gd name="T5" fmla="*/ 572 h 572"/>
              <a:gd name="T6" fmla="*/ 0 w 163"/>
              <a:gd name="T7" fmla="*/ 572 h 572"/>
              <a:gd name="T8" fmla="*/ 0 w 163"/>
              <a:gd name="T9" fmla="*/ 572 h 572"/>
              <a:gd name="T10" fmla="*/ 0 w 163"/>
              <a:gd name="T11" fmla="*/ 572 h 572"/>
              <a:gd name="T12" fmla="*/ 152 w 163"/>
              <a:gd name="T13" fmla="*/ 445 h 572"/>
              <a:gd name="T14" fmla="*/ 133 w 163"/>
              <a:gd name="T15" fmla="*/ 450 h 572"/>
              <a:gd name="T16" fmla="*/ 114 w 163"/>
              <a:gd name="T17" fmla="*/ 454 h 572"/>
              <a:gd name="T18" fmla="*/ 118 w 163"/>
              <a:gd name="T19" fmla="*/ 446 h 572"/>
              <a:gd name="T20" fmla="*/ 128 w 163"/>
              <a:gd name="T21" fmla="*/ 423 h 572"/>
              <a:gd name="T22" fmla="*/ 129 w 163"/>
              <a:gd name="T23" fmla="*/ 420 h 572"/>
              <a:gd name="T24" fmla="*/ 131 w 163"/>
              <a:gd name="T25" fmla="*/ 416 h 572"/>
              <a:gd name="T26" fmla="*/ 137 w 163"/>
              <a:gd name="T27" fmla="*/ 396 h 572"/>
              <a:gd name="T28" fmla="*/ 144 w 163"/>
              <a:gd name="T29" fmla="*/ 375 h 572"/>
              <a:gd name="T30" fmla="*/ 147 w 163"/>
              <a:gd name="T31" fmla="*/ 364 h 572"/>
              <a:gd name="T32" fmla="*/ 150 w 163"/>
              <a:gd name="T33" fmla="*/ 353 h 572"/>
              <a:gd name="T34" fmla="*/ 158 w 163"/>
              <a:gd name="T35" fmla="*/ 305 h 572"/>
              <a:gd name="T36" fmla="*/ 162 w 163"/>
              <a:gd name="T37" fmla="*/ 256 h 572"/>
              <a:gd name="T38" fmla="*/ 155 w 163"/>
              <a:gd name="T39" fmla="*/ 158 h 572"/>
              <a:gd name="T40" fmla="*/ 134 w 163"/>
              <a:gd name="T41" fmla="*/ 76 h 572"/>
              <a:gd name="T42" fmla="*/ 110 w 163"/>
              <a:gd name="T43" fmla="*/ 20 h 572"/>
              <a:gd name="T44" fmla="*/ 102 w 163"/>
              <a:gd name="T45" fmla="*/ 5 h 572"/>
              <a:gd name="T46" fmla="*/ 100 w 163"/>
              <a:gd name="T47" fmla="*/ 0 h 572"/>
              <a:gd name="T48" fmla="*/ 55 w 163"/>
              <a:gd name="T49" fmla="*/ 25 h 572"/>
              <a:gd name="T50" fmla="*/ 58 w 163"/>
              <a:gd name="T51" fmla="*/ 30 h 572"/>
              <a:gd name="T52" fmla="*/ 65 w 163"/>
              <a:gd name="T53" fmla="*/ 43 h 572"/>
              <a:gd name="T54" fmla="*/ 86 w 163"/>
              <a:gd name="T55" fmla="*/ 93 h 572"/>
              <a:gd name="T56" fmla="*/ 111 w 163"/>
              <a:gd name="T57" fmla="*/ 254 h 572"/>
              <a:gd name="T58" fmla="*/ 108 w 163"/>
              <a:gd name="T59" fmla="*/ 299 h 572"/>
              <a:gd name="T60" fmla="*/ 100 w 163"/>
              <a:gd name="T61" fmla="*/ 341 h 572"/>
              <a:gd name="T62" fmla="*/ 98 w 163"/>
              <a:gd name="T63" fmla="*/ 351 h 572"/>
              <a:gd name="T64" fmla="*/ 95 w 163"/>
              <a:gd name="T65" fmla="*/ 361 h 572"/>
              <a:gd name="T66" fmla="*/ 89 w 163"/>
              <a:gd name="T67" fmla="*/ 380 h 572"/>
              <a:gd name="T68" fmla="*/ 83 w 163"/>
              <a:gd name="T69" fmla="*/ 397 h 572"/>
              <a:gd name="T70" fmla="*/ 81 w 163"/>
              <a:gd name="T71" fmla="*/ 401 h 572"/>
              <a:gd name="T72" fmla="*/ 80 w 163"/>
              <a:gd name="T73" fmla="*/ 405 h 572"/>
              <a:gd name="T74" fmla="*/ 72 w 163"/>
              <a:gd name="T75" fmla="*/ 424 h 572"/>
              <a:gd name="T76" fmla="*/ 68 w 163"/>
              <a:gd name="T77" fmla="*/ 432 h 572"/>
              <a:gd name="T78" fmla="*/ 59 w 163"/>
              <a:gd name="T79" fmla="*/ 416 h 572"/>
              <a:gd name="T80" fmla="*/ 52 w 163"/>
              <a:gd name="T81" fmla="*/ 406 h 572"/>
              <a:gd name="T82" fmla="*/ 49 w 163"/>
              <a:gd name="T83" fmla="*/ 40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2">
                <a:moveTo>
                  <a:pt x="49" y="401"/>
                </a:moveTo>
                <a:cubicBezTo>
                  <a:pt x="45" y="457"/>
                  <a:pt x="29" y="516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55" y="543"/>
                  <a:pt x="108" y="500"/>
                  <a:pt x="152" y="445"/>
                </a:cubicBezTo>
                <a:cubicBezTo>
                  <a:pt x="152" y="445"/>
                  <a:pt x="142" y="448"/>
                  <a:pt x="133" y="450"/>
                </a:cubicBezTo>
                <a:cubicBezTo>
                  <a:pt x="123" y="452"/>
                  <a:pt x="114" y="454"/>
                  <a:pt x="114" y="454"/>
                </a:cubicBezTo>
                <a:cubicBezTo>
                  <a:pt x="114" y="454"/>
                  <a:pt x="116" y="451"/>
                  <a:pt x="118" y="446"/>
                </a:cubicBezTo>
                <a:cubicBezTo>
                  <a:pt x="121" y="440"/>
                  <a:pt x="124" y="433"/>
                  <a:pt x="128" y="423"/>
                </a:cubicBezTo>
                <a:cubicBezTo>
                  <a:pt x="128" y="422"/>
                  <a:pt x="129" y="421"/>
                  <a:pt x="129" y="420"/>
                </a:cubicBezTo>
                <a:cubicBezTo>
                  <a:pt x="130" y="418"/>
                  <a:pt x="130" y="417"/>
                  <a:pt x="131" y="416"/>
                </a:cubicBezTo>
                <a:cubicBezTo>
                  <a:pt x="133" y="409"/>
                  <a:pt x="135" y="403"/>
                  <a:pt x="137" y="396"/>
                </a:cubicBezTo>
                <a:cubicBezTo>
                  <a:pt x="140" y="389"/>
                  <a:pt x="142" y="382"/>
                  <a:pt x="144" y="375"/>
                </a:cubicBezTo>
                <a:cubicBezTo>
                  <a:pt x="145" y="371"/>
                  <a:pt x="146" y="368"/>
                  <a:pt x="147" y="364"/>
                </a:cubicBezTo>
                <a:cubicBezTo>
                  <a:pt x="148" y="360"/>
                  <a:pt x="149" y="356"/>
                  <a:pt x="150" y="353"/>
                </a:cubicBezTo>
                <a:cubicBezTo>
                  <a:pt x="153" y="337"/>
                  <a:pt x="156" y="321"/>
                  <a:pt x="158" y="305"/>
                </a:cubicBezTo>
                <a:cubicBezTo>
                  <a:pt x="160" y="289"/>
                  <a:pt x="162" y="272"/>
                  <a:pt x="162" y="256"/>
                </a:cubicBezTo>
                <a:cubicBezTo>
                  <a:pt x="163" y="222"/>
                  <a:pt x="161" y="189"/>
                  <a:pt x="155" y="158"/>
                </a:cubicBezTo>
                <a:cubicBezTo>
                  <a:pt x="150" y="127"/>
                  <a:pt x="142" y="99"/>
                  <a:pt x="134" y="76"/>
                </a:cubicBezTo>
                <a:cubicBezTo>
                  <a:pt x="125" y="52"/>
                  <a:pt x="117" y="33"/>
                  <a:pt x="110" y="20"/>
                </a:cubicBezTo>
                <a:cubicBezTo>
                  <a:pt x="107" y="14"/>
                  <a:pt x="104" y="9"/>
                  <a:pt x="102" y="5"/>
                </a:cubicBezTo>
                <a:cubicBezTo>
                  <a:pt x="101" y="2"/>
                  <a:pt x="100" y="0"/>
                  <a:pt x="100" y="0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25"/>
                  <a:pt x="56" y="26"/>
                  <a:pt x="58" y="30"/>
                </a:cubicBezTo>
                <a:cubicBezTo>
                  <a:pt x="59" y="33"/>
                  <a:pt x="62" y="37"/>
                  <a:pt x="65" y="43"/>
                </a:cubicBezTo>
                <a:cubicBezTo>
                  <a:pt x="70" y="55"/>
                  <a:pt x="78" y="72"/>
                  <a:pt x="86" y="93"/>
                </a:cubicBezTo>
                <a:cubicBezTo>
                  <a:pt x="101" y="135"/>
                  <a:pt x="113" y="194"/>
                  <a:pt x="111" y="254"/>
                </a:cubicBezTo>
                <a:cubicBezTo>
                  <a:pt x="111" y="269"/>
                  <a:pt x="109" y="284"/>
                  <a:pt x="108" y="299"/>
                </a:cubicBezTo>
                <a:cubicBezTo>
                  <a:pt x="106" y="313"/>
                  <a:pt x="103" y="327"/>
                  <a:pt x="100" y="341"/>
                </a:cubicBezTo>
                <a:cubicBezTo>
                  <a:pt x="99" y="344"/>
                  <a:pt x="98" y="348"/>
                  <a:pt x="98" y="351"/>
                </a:cubicBezTo>
                <a:cubicBezTo>
                  <a:pt x="97" y="354"/>
                  <a:pt x="96" y="358"/>
                  <a:pt x="95" y="361"/>
                </a:cubicBezTo>
                <a:cubicBezTo>
                  <a:pt x="93" y="368"/>
                  <a:pt x="91" y="374"/>
                  <a:pt x="89" y="380"/>
                </a:cubicBezTo>
                <a:cubicBezTo>
                  <a:pt x="87" y="386"/>
                  <a:pt x="85" y="392"/>
                  <a:pt x="83" y="397"/>
                </a:cubicBezTo>
                <a:cubicBezTo>
                  <a:pt x="82" y="399"/>
                  <a:pt x="82" y="400"/>
                  <a:pt x="81" y="401"/>
                </a:cubicBezTo>
                <a:cubicBezTo>
                  <a:pt x="81" y="402"/>
                  <a:pt x="81" y="403"/>
                  <a:pt x="80" y="405"/>
                </a:cubicBezTo>
                <a:cubicBezTo>
                  <a:pt x="77" y="413"/>
                  <a:pt x="74" y="420"/>
                  <a:pt x="72" y="424"/>
                </a:cubicBezTo>
                <a:cubicBezTo>
                  <a:pt x="69" y="429"/>
                  <a:pt x="68" y="432"/>
                  <a:pt x="68" y="432"/>
                </a:cubicBezTo>
                <a:cubicBezTo>
                  <a:pt x="68" y="432"/>
                  <a:pt x="64" y="424"/>
                  <a:pt x="59" y="416"/>
                </a:cubicBezTo>
                <a:cubicBezTo>
                  <a:pt x="56" y="413"/>
                  <a:pt x="54" y="409"/>
                  <a:pt x="52" y="406"/>
                </a:cubicBezTo>
                <a:cubicBezTo>
                  <a:pt x="50" y="403"/>
                  <a:pt x="49" y="401"/>
                  <a:pt x="49" y="4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933991" y="2545372"/>
            <a:ext cx="268633" cy="1263825"/>
          </a:xfrm>
          <a:custGeom>
            <a:avLst/>
            <a:gdLst>
              <a:gd name="T0" fmla="*/ 152 w 163"/>
              <a:gd name="T1" fmla="*/ 128 h 574"/>
              <a:gd name="T2" fmla="*/ 0 w 163"/>
              <a:gd name="T3" fmla="*/ 1 h 574"/>
              <a:gd name="T4" fmla="*/ 0 w 163"/>
              <a:gd name="T5" fmla="*/ 0 h 574"/>
              <a:gd name="T6" fmla="*/ 0 w 163"/>
              <a:gd name="T7" fmla="*/ 0 h 574"/>
              <a:gd name="T8" fmla="*/ 0 w 163"/>
              <a:gd name="T9" fmla="*/ 0 h 574"/>
              <a:gd name="T10" fmla="*/ 0 w 163"/>
              <a:gd name="T11" fmla="*/ 1 h 574"/>
              <a:gd name="T12" fmla="*/ 49 w 163"/>
              <a:gd name="T13" fmla="*/ 171 h 574"/>
              <a:gd name="T14" fmla="*/ 59 w 163"/>
              <a:gd name="T15" fmla="*/ 156 h 574"/>
              <a:gd name="T16" fmla="*/ 68 w 163"/>
              <a:gd name="T17" fmla="*/ 141 h 574"/>
              <a:gd name="T18" fmla="*/ 72 w 163"/>
              <a:gd name="T19" fmla="*/ 148 h 574"/>
              <a:gd name="T20" fmla="*/ 80 w 163"/>
              <a:gd name="T21" fmla="*/ 168 h 574"/>
              <a:gd name="T22" fmla="*/ 82 w 163"/>
              <a:gd name="T23" fmla="*/ 171 h 574"/>
              <a:gd name="T24" fmla="*/ 83 w 163"/>
              <a:gd name="T25" fmla="*/ 175 h 574"/>
              <a:gd name="T26" fmla="*/ 89 w 163"/>
              <a:gd name="T27" fmla="*/ 193 h 574"/>
              <a:gd name="T28" fmla="*/ 95 w 163"/>
              <a:gd name="T29" fmla="*/ 212 h 574"/>
              <a:gd name="T30" fmla="*/ 98 w 163"/>
              <a:gd name="T31" fmla="*/ 221 h 574"/>
              <a:gd name="T32" fmla="*/ 100 w 163"/>
              <a:gd name="T33" fmla="*/ 232 h 574"/>
              <a:gd name="T34" fmla="*/ 108 w 163"/>
              <a:gd name="T35" fmla="*/ 274 h 574"/>
              <a:gd name="T36" fmla="*/ 111 w 163"/>
              <a:gd name="T37" fmla="*/ 319 h 574"/>
              <a:gd name="T38" fmla="*/ 86 w 163"/>
              <a:gd name="T39" fmla="*/ 481 h 574"/>
              <a:gd name="T40" fmla="*/ 64 w 163"/>
              <a:gd name="T41" fmla="*/ 530 h 574"/>
              <a:gd name="T42" fmla="*/ 57 w 163"/>
              <a:gd name="T43" fmla="*/ 544 h 574"/>
              <a:gd name="T44" fmla="*/ 55 w 163"/>
              <a:gd name="T45" fmla="*/ 549 h 574"/>
              <a:gd name="T46" fmla="*/ 99 w 163"/>
              <a:gd name="T47" fmla="*/ 574 h 574"/>
              <a:gd name="T48" fmla="*/ 102 w 163"/>
              <a:gd name="T49" fmla="*/ 568 h 574"/>
              <a:gd name="T50" fmla="*/ 110 w 163"/>
              <a:gd name="T51" fmla="*/ 553 h 574"/>
              <a:gd name="T52" fmla="*/ 134 w 163"/>
              <a:gd name="T53" fmla="*/ 498 h 574"/>
              <a:gd name="T54" fmla="*/ 155 w 163"/>
              <a:gd name="T55" fmla="*/ 415 h 574"/>
              <a:gd name="T56" fmla="*/ 161 w 163"/>
              <a:gd name="T57" fmla="*/ 367 h 574"/>
              <a:gd name="T58" fmla="*/ 162 w 163"/>
              <a:gd name="T59" fmla="*/ 317 h 574"/>
              <a:gd name="T60" fmla="*/ 158 w 163"/>
              <a:gd name="T61" fmla="*/ 268 h 574"/>
              <a:gd name="T62" fmla="*/ 150 w 163"/>
              <a:gd name="T63" fmla="*/ 220 h 574"/>
              <a:gd name="T64" fmla="*/ 147 w 163"/>
              <a:gd name="T65" fmla="*/ 209 h 574"/>
              <a:gd name="T66" fmla="*/ 144 w 163"/>
              <a:gd name="T67" fmla="*/ 198 h 574"/>
              <a:gd name="T68" fmla="*/ 138 w 163"/>
              <a:gd name="T69" fmla="*/ 177 h 574"/>
              <a:gd name="T70" fmla="*/ 131 w 163"/>
              <a:gd name="T71" fmla="*/ 157 h 574"/>
              <a:gd name="T72" fmla="*/ 129 w 163"/>
              <a:gd name="T73" fmla="*/ 153 h 574"/>
              <a:gd name="T74" fmla="*/ 128 w 163"/>
              <a:gd name="T75" fmla="*/ 149 h 574"/>
              <a:gd name="T76" fmla="*/ 118 w 163"/>
              <a:gd name="T77" fmla="*/ 127 h 574"/>
              <a:gd name="T78" fmla="*/ 114 w 163"/>
              <a:gd name="T79" fmla="*/ 119 h 574"/>
              <a:gd name="T80" fmla="*/ 133 w 163"/>
              <a:gd name="T81" fmla="*/ 123 h 574"/>
              <a:gd name="T82" fmla="*/ 152 w 163"/>
              <a:gd name="T83" fmla="*/ 128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4">
                <a:moveTo>
                  <a:pt x="152" y="128"/>
                </a:moveTo>
                <a:cubicBezTo>
                  <a:pt x="109" y="73"/>
                  <a:pt x="56" y="3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29" y="56"/>
                  <a:pt x="46" y="115"/>
                  <a:pt x="49" y="171"/>
                </a:cubicBezTo>
                <a:cubicBezTo>
                  <a:pt x="49" y="171"/>
                  <a:pt x="54" y="164"/>
                  <a:pt x="59" y="156"/>
                </a:cubicBezTo>
                <a:cubicBezTo>
                  <a:pt x="64" y="149"/>
                  <a:pt x="68" y="141"/>
                  <a:pt x="68" y="141"/>
                </a:cubicBezTo>
                <a:cubicBezTo>
                  <a:pt x="68" y="141"/>
                  <a:pt x="70" y="143"/>
                  <a:pt x="72" y="148"/>
                </a:cubicBezTo>
                <a:cubicBezTo>
                  <a:pt x="74" y="153"/>
                  <a:pt x="77" y="160"/>
                  <a:pt x="80" y="168"/>
                </a:cubicBezTo>
                <a:cubicBezTo>
                  <a:pt x="81" y="169"/>
                  <a:pt x="81" y="170"/>
                  <a:pt x="82" y="171"/>
                </a:cubicBezTo>
                <a:cubicBezTo>
                  <a:pt x="82" y="172"/>
                  <a:pt x="83" y="174"/>
                  <a:pt x="83" y="175"/>
                </a:cubicBezTo>
                <a:cubicBezTo>
                  <a:pt x="85" y="181"/>
                  <a:pt x="87" y="186"/>
                  <a:pt x="89" y="193"/>
                </a:cubicBezTo>
                <a:cubicBezTo>
                  <a:pt x="91" y="199"/>
                  <a:pt x="93" y="205"/>
                  <a:pt x="95" y="212"/>
                </a:cubicBezTo>
                <a:cubicBezTo>
                  <a:pt x="96" y="215"/>
                  <a:pt x="97" y="218"/>
                  <a:pt x="98" y="221"/>
                </a:cubicBezTo>
                <a:cubicBezTo>
                  <a:pt x="99" y="225"/>
                  <a:pt x="99" y="228"/>
                  <a:pt x="100" y="232"/>
                </a:cubicBezTo>
                <a:cubicBezTo>
                  <a:pt x="103" y="245"/>
                  <a:pt x="106" y="260"/>
                  <a:pt x="108" y="274"/>
                </a:cubicBezTo>
                <a:cubicBezTo>
                  <a:pt x="110" y="289"/>
                  <a:pt x="111" y="304"/>
                  <a:pt x="111" y="319"/>
                </a:cubicBezTo>
                <a:cubicBezTo>
                  <a:pt x="114" y="379"/>
                  <a:pt x="101" y="438"/>
                  <a:pt x="86" y="481"/>
                </a:cubicBezTo>
                <a:cubicBezTo>
                  <a:pt x="78" y="502"/>
                  <a:pt x="70" y="519"/>
                  <a:pt x="64" y="530"/>
                </a:cubicBezTo>
                <a:cubicBezTo>
                  <a:pt x="62" y="536"/>
                  <a:pt x="59" y="541"/>
                  <a:pt x="57" y="544"/>
                </a:cubicBezTo>
                <a:cubicBezTo>
                  <a:pt x="56" y="547"/>
                  <a:pt x="55" y="549"/>
                  <a:pt x="55" y="549"/>
                </a:cubicBezTo>
                <a:cubicBezTo>
                  <a:pt x="99" y="574"/>
                  <a:pt x="99" y="574"/>
                  <a:pt x="99" y="574"/>
                </a:cubicBezTo>
                <a:cubicBezTo>
                  <a:pt x="99" y="574"/>
                  <a:pt x="100" y="572"/>
                  <a:pt x="102" y="568"/>
                </a:cubicBezTo>
                <a:cubicBezTo>
                  <a:pt x="104" y="565"/>
                  <a:pt x="107" y="560"/>
                  <a:pt x="110" y="553"/>
                </a:cubicBezTo>
                <a:cubicBezTo>
                  <a:pt x="116" y="540"/>
                  <a:pt x="125" y="521"/>
                  <a:pt x="134" y="498"/>
                </a:cubicBezTo>
                <a:cubicBezTo>
                  <a:pt x="142" y="474"/>
                  <a:pt x="150" y="446"/>
                  <a:pt x="155" y="415"/>
                </a:cubicBezTo>
                <a:cubicBezTo>
                  <a:pt x="158" y="400"/>
                  <a:pt x="160" y="384"/>
                  <a:pt x="161" y="367"/>
                </a:cubicBezTo>
                <a:cubicBezTo>
                  <a:pt x="162" y="351"/>
                  <a:pt x="163" y="334"/>
                  <a:pt x="162" y="317"/>
                </a:cubicBezTo>
                <a:cubicBezTo>
                  <a:pt x="162" y="301"/>
                  <a:pt x="160" y="284"/>
                  <a:pt x="158" y="268"/>
                </a:cubicBezTo>
                <a:cubicBezTo>
                  <a:pt x="156" y="251"/>
                  <a:pt x="153" y="236"/>
                  <a:pt x="150" y="220"/>
                </a:cubicBezTo>
                <a:cubicBezTo>
                  <a:pt x="149" y="216"/>
                  <a:pt x="148" y="213"/>
                  <a:pt x="147" y="209"/>
                </a:cubicBezTo>
                <a:cubicBezTo>
                  <a:pt x="146" y="205"/>
                  <a:pt x="145" y="202"/>
                  <a:pt x="144" y="198"/>
                </a:cubicBezTo>
                <a:cubicBezTo>
                  <a:pt x="142" y="191"/>
                  <a:pt x="140" y="184"/>
                  <a:pt x="138" y="177"/>
                </a:cubicBezTo>
                <a:cubicBezTo>
                  <a:pt x="136" y="170"/>
                  <a:pt x="133" y="163"/>
                  <a:pt x="131" y="157"/>
                </a:cubicBezTo>
                <a:cubicBezTo>
                  <a:pt x="130" y="156"/>
                  <a:pt x="130" y="154"/>
                  <a:pt x="129" y="153"/>
                </a:cubicBezTo>
                <a:cubicBezTo>
                  <a:pt x="129" y="152"/>
                  <a:pt x="128" y="150"/>
                  <a:pt x="128" y="149"/>
                </a:cubicBezTo>
                <a:cubicBezTo>
                  <a:pt x="124" y="140"/>
                  <a:pt x="121" y="132"/>
                  <a:pt x="118" y="127"/>
                </a:cubicBezTo>
                <a:cubicBezTo>
                  <a:pt x="116" y="122"/>
                  <a:pt x="114" y="119"/>
                  <a:pt x="114" y="119"/>
                </a:cubicBezTo>
                <a:cubicBezTo>
                  <a:pt x="114" y="119"/>
                  <a:pt x="124" y="121"/>
                  <a:pt x="133" y="123"/>
                </a:cubicBezTo>
                <a:cubicBezTo>
                  <a:pt x="143" y="125"/>
                  <a:pt x="152" y="128"/>
                  <a:pt x="152" y="1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6" name="Group 11"/>
          <p:cNvGrpSpPr/>
          <p:nvPr/>
        </p:nvGrpSpPr>
        <p:grpSpPr>
          <a:xfrm rot="20862303">
            <a:off x="1859459" y="4122192"/>
            <a:ext cx="1284704" cy="1714174"/>
            <a:chOff x="1455738" y="2371725"/>
            <a:chExt cx="2198688" cy="220027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035175" y="2967038"/>
              <a:ext cx="1071563" cy="1009650"/>
            </a:xfrm>
            <a:custGeom>
              <a:avLst/>
              <a:gdLst>
                <a:gd name="T0" fmla="*/ 277 w 570"/>
                <a:gd name="T1" fmla="*/ 0 h 536"/>
                <a:gd name="T2" fmla="*/ 217 w 570"/>
                <a:gd name="T3" fmla="*/ 7 h 536"/>
                <a:gd name="T4" fmla="*/ 50 w 570"/>
                <a:gd name="T5" fmla="*/ 126 h 536"/>
                <a:gd name="T6" fmla="*/ 16 w 570"/>
                <a:gd name="T7" fmla="*/ 328 h 536"/>
                <a:gd name="T8" fmla="*/ 276 w 570"/>
                <a:gd name="T9" fmla="*/ 536 h 536"/>
                <a:gd name="T10" fmla="*/ 336 w 570"/>
                <a:gd name="T11" fmla="*/ 529 h 536"/>
                <a:gd name="T12" fmla="*/ 538 w 570"/>
                <a:gd name="T13" fmla="*/ 208 h 536"/>
                <a:gd name="T14" fmla="*/ 277 w 570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0" h="536">
                  <a:moveTo>
                    <a:pt x="277" y="0"/>
                  </a:moveTo>
                  <a:cubicBezTo>
                    <a:pt x="257" y="0"/>
                    <a:pt x="237" y="3"/>
                    <a:pt x="217" y="7"/>
                  </a:cubicBezTo>
                  <a:cubicBezTo>
                    <a:pt x="147" y="23"/>
                    <a:pt x="88" y="65"/>
                    <a:pt x="50" y="126"/>
                  </a:cubicBezTo>
                  <a:cubicBezTo>
                    <a:pt x="12" y="186"/>
                    <a:pt x="0" y="258"/>
                    <a:pt x="16" y="328"/>
                  </a:cubicBezTo>
                  <a:cubicBezTo>
                    <a:pt x="44" y="450"/>
                    <a:pt x="151" y="536"/>
                    <a:pt x="276" y="536"/>
                  </a:cubicBezTo>
                  <a:cubicBezTo>
                    <a:pt x="296" y="536"/>
                    <a:pt x="316" y="533"/>
                    <a:pt x="336" y="529"/>
                  </a:cubicBezTo>
                  <a:cubicBezTo>
                    <a:pt x="480" y="496"/>
                    <a:pt x="570" y="352"/>
                    <a:pt x="538" y="208"/>
                  </a:cubicBezTo>
                  <a:cubicBezTo>
                    <a:pt x="510" y="86"/>
                    <a:pt x="402" y="0"/>
                    <a:pt x="277" y="0"/>
                  </a:cubicBezTo>
                  <a:close/>
                </a:path>
              </a:pathLst>
            </a:cu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455738" y="2371725"/>
              <a:ext cx="2198688" cy="2200275"/>
            </a:xfrm>
            <a:custGeom>
              <a:avLst/>
              <a:gdLst>
                <a:gd name="T0" fmla="*/ 1055 w 1169"/>
                <a:gd name="T1" fmla="*/ 596 h 1170"/>
                <a:gd name="T2" fmla="*/ 1169 w 1169"/>
                <a:gd name="T3" fmla="*/ 551 h 1170"/>
                <a:gd name="T4" fmla="*/ 1156 w 1169"/>
                <a:gd name="T5" fmla="*/ 455 h 1170"/>
                <a:gd name="T6" fmla="*/ 1153 w 1169"/>
                <a:gd name="T7" fmla="*/ 446 h 1170"/>
                <a:gd name="T8" fmla="*/ 1031 w 1169"/>
                <a:gd name="T9" fmla="*/ 436 h 1170"/>
                <a:gd name="T10" fmla="*/ 998 w 1169"/>
                <a:gd name="T11" fmla="*/ 359 h 1170"/>
                <a:gd name="T12" fmla="*/ 1074 w 1169"/>
                <a:gd name="T13" fmla="*/ 263 h 1170"/>
                <a:gd name="T14" fmla="*/ 1008 w 1169"/>
                <a:gd name="T15" fmla="*/ 180 h 1170"/>
                <a:gd name="T16" fmla="*/ 897 w 1169"/>
                <a:gd name="T17" fmla="*/ 233 h 1170"/>
                <a:gd name="T18" fmla="*/ 829 w 1169"/>
                <a:gd name="T19" fmla="*/ 183 h 1170"/>
                <a:gd name="T20" fmla="*/ 847 w 1169"/>
                <a:gd name="T21" fmla="*/ 62 h 1170"/>
                <a:gd name="T22" fmla="*/ 749 w 1169"/>
                <a:gd name="T23" fmla="*/ 23 h 1170"/>
                <a:gd name="T24" fmla="*/ 679 w 1169"/>
                <a:gd name="T25" fmla="*/ 124 h 1170"/>
                <a:gd name="T26" fmla="*/ 596 w 1169"/>
                <a:gd name="T27" fmla="*/ 114 h 1170"/>
                <a:gd name="T28" fmla="*/ 550 w 1169"/>
                <a:gd name="T29" fmla="*/ 0 h 1170"/>
                <a:gd name="T30" fmla="*/ 454 w 1169"/>
                <a:gd name="T31" fmla="*/ 14 h 1170"/>
                <a:gd name="T32" fmla="*/ 446 w 1169"/>
                <a:gd name="T33" fmla="*/ 16 h 1170"/>
                <a:gd name="T34" fmla="*/ 436 w 1169"/>
                <a:gd name="T35" fmla="*/ 139 h 1170"/>
                <a:gd name="T36" fmla="*/ 359 w 1169"/>
                <a:gd name="T37" fmla="*/ 172 h 1170"/>
                <a:gd name="T38" fmla="*/ 262 w 1169"/>
                <a:gd name="T39" fmla="*/ 96 h 1170"/>
                <a:gd name="T40" fmla="*/ 180 w 1169"/>
                <a:gd name="T41" fmla="*/ 162 h 1170"/>
                <a:gd name="T42" fmla="*/ 232 w 1169"/>
                <a:gd name="T43" fmla="*/ 273 h 1170"/>
                <a:gd name="T44" fmla="*/ 183 w 1169"/>
                <a:gd name="T45" fmla="*/ 340 h 1170"/>
                <a:gd name="T46" fmla="*/ 61 w 1169"/>
                <a:gd name="T47" fmla="*/ 323 h 1170"/>
                <a:gd name="T48" fmla="*/ 22 w 1169"/>
                <a:gd name="T49" fmla="*/ 421 h 1170"/>
                <a:gd name="T50" fmla="*/ 123 w 1169"/>
                <a:gd name="T51" fmla="*/ 491 h 1170"/>
                <a:gd name="T52" fmla="*/ 114 w 1169"/>
                <a:gd name="T53" fmla="*/ 574 h 1170"/>
                <a:gd name="T54" fmla="*/ 0 w 1169"/>
                <a:gd name="T55" fmla="*/ 619 h 1170"/>
                <a:gd name="T56" fmla="*/ 14 w 1169"/>
                <a:gd name="T57" fmla="*/ 716 h 1170"/>
                <a:gd name="T58" fmla="*/ 16 w 1169"/>
                <a:gd name="T59" fmla="*/ 724 h 1170"/>
                <a:gd name="T60" fmla="*/ 138 w 1169"/>
                <a:gd name="T61" fmla="*/ 734 h 1170"/>
                <a:gd name="T62" fmla="*/ 171 w 1169"/>
                <a:gd name="T63" fmla="*/ 811 h 1170"/>
                <a:gd name="T64" fmla="*/ 95 w 1169"/>
                <a:gd name="T65" fmla="*/ 907 h 1170"/>
                <a:gd name="T66" fmla="*/ 161 w 1169"/>
                <a:gd name="T67" fmla="*/ 990 h 1170"/>
                <a:gd name="T68" fmla="*/ 272 w 1169"/>
                <a:gd name="T69" fmla="*/ 937 h 1170"/>
                <a:gd name="T70" fmla="*/ 340 w 1169"/>
                <a:gd name="T71" fmla="*/ 987 h 1170"/>
                <a:gd name="T72" fmla="*/ 322 w 1169"/>
                <a:gd name="T73" fmla="*/ 1109 h 1170"/>
                <a:gd name="T74" fmla="*/ 420 w 1169"/>
                <a:gd name="T75" fmla="*/ 1147 h 1170"/>
                <a:gd name="T76" fmla="*/ 490 w 1169"/>
                <a:gd name="T77" fmla="*/ 1046 h 1170"/>
                <a:gd name="T78" fmla="*/ 574 w 1169"/>
                <a:gd name="T79" fmla="*/ 1056 h 1170"/>
                <a:gd name="T80" fmla="*/ 619 w 1169"/>
                <a:gd name="T81" fmla="*/ 1170 h 1170"/>
                <a:gd name="T82" fmla="*/ 715 w 1169"/>
                <a:gd name="T83" fmla="*/ 1156 h 1170"/>
                <a:gd name="T84" fmla="*/ 723 w 1169"/>
                <a:gd name="T85" fmla="*/ 1154 h 1170"/>
                <a:gd name="T86" fmla="*/ 733 w 1169"/>
                <a:gd name="T87" fmla="*/ 1032 h 1170"/>
                <a:gd name="T88" fmla="*/ 810 w 1169"/>
                <a:gd name="T89" fmla="*/ 998 h 1170"/>
                <a:gd name="T90" fmla="*/ 907 w 1169"/>
                <a:gd name="T91" fmla="*/ 1074 h 1170"/>
                <a:gd name="T92" fmla="*/ 989 w 1169"/>
                <a:gd name="T93" fmla="*/ 1008 h 1170"/>
                <a:gd name="T94" fmla="*/ 937 w 1169"/>
                <a:gd name="T95" fmla="*/ 897 h 1170"/>
                <a:gd name="T96" fmla="*/ 987 w 1169"/>
                <a:gd name="T97" fmla="*/ 830 h 1170"/>
                <a:gd name="T98" fmla="*/ 1108 w 1169"/>
                <a:gd name="T99" fmla="*/ 848 h 1170"/>
                <a:gd name="T100" fmla="*/ 1147 w 1169"/>
                <a:gd name="T101" fmla="*/ 749 h 1170"/>
                <a:gd name="T102" fmla="*/ 1046 w 1169"/>
                <a:gd name="T103" fmla="*/ 679 h 1170"/>
                <a:gd name="T104" fmla="*/ 1055 w 1169"/>
                <a:gd name="T105" fmla="*/ 596 h 1170"/>
                <a:gd name="T106" fmla="*/ 657 w 1169"/>
                <a:gd name="T107" fmla="*/ 901 h 1170"/>
                <a:gd name="T108" fmla="*/ 584 w 1169"/>
                <a:gd name="T109" fmla="*/ 909 h 1170"/>
                <a:gd name="T110" fmla="*/ 384 w 1169"/>
                <a:gd name="T111" fmla="*/ 839 h 1170"/>
                <a:gd name="T112" fmla="*/ 269 w 1169"/>
                <a:gd name="T113" fmla="*/ 657 h 1170"/>
                <a:gd name="T114" fmla="*/ 310 w 1169"/>
                <a:gd name="T115" fmla="*/ 413 h 1170"/>
                <a:gd name="T116" fmla="*/ 512 w 1169"/>
                <a:gd name="T117" fmla="*/ 270 h 1170"/>
                <a:gd name="T118" fmla="*/ 585 w 1169"/>
                <a:gd name="T119" fmla="*/ 261 h 1170"/>
                <a:gd name="T120" fmla="*/ 785 w 1169"/>
                <a:gd name="T121" fmla="*/ 331 h 1170"/>
                <a:gd name="T122" fmla="*/ 900 w 1169"/>
                <a:gd name="T123" fmla="*/ 513 h 1170"/>
                <a:gd name="T124" fmla="*/ 657 w 1169"/>
                <a:gd name="T125" fmla="*/ 901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69" h="1170">
                  <a:moveTo>
                    <a:pt x="1055" y="596"/>
                  </a:moveTo>
                  <a:cubicBezTo>
                    <a:pt x="1101" y="580"/>
                    <a:pt x="1140" y="564"/>
                    <a:pt x="1169" y="551"/>
                  </a:cubicBezTo>
                  <a:cubicBezTo>
                    <a:pt x="1167" y="519"/>
                    <a:pt x="1163" y="487"/>
                    <a:pt x="1156" y="455"/>
                  </a:cubicBezTo>
                  <a:cubicBezTo>
                    <a:pt x="1155" y="452"/>
                    <a:pt x="1154" y="449"/>
                    <a:pt x="1153" y="446"/>
                  </a:cubicBezTo>
                  <a:cubicBezTo>
                    <a:pt x="1121" y="442"/>
                    <a:pt x="1080" y="438"/>
                    <a:pt x="1031" y="436"/>
                  </a:cubicBezTo>
                  <a:cubicBezTo>
                    <a:pt x="1022" y="409"/>
                    <a:pt x="1011" y="384"/>
                    <a:pt x="998" y="359"/>
                  </a:cubicBezTo>
                  <a:cubicBezTo>
                    <a:pt x="1030" y="322"/>
                    <a:pt x="1055" y="290"/>
                    <a:pt x="1074" y="263"/>
                  </a:cubicBezTo>
                  <a:cubicBezTo>
                    <a:pt x="1054" y="233"/>
                    <a:pt x="1032" y="206"/>
                    <a:pt x="1008" y="180"/>
                  </a:cubicBezTo>
                  <a:cubicBezTo>
                    <a:pt x="977" y="193"/>
                    <a:pt x="940" y="210"/>
                    <a:pt x="897" y="233"/>
                  </a:cubicBezTo>
                  <a:cubicBezTo>
                    <a:pt x="876" y="214"/>
                    <a:pt x="853" y="198"/>
                    <a:pt x="829" y="183"/>
                  </a:cubicBezTo>
                  <a:cubicBezTo>
                    <a:pt x="838" y="135"/>
                    <a:pt x="844" y="94"/>
                    <a:pt x="847" y="62"/>
                  </a:cubicBezTo>
                  <a:cubicBezTo>
                    <a:pt x="816" y="46"/>
                    <a:pt x="783" y="33"/>
                    <a:pt x="749" y="23"/>
                  </a:cubicBezTo>
                  <a:cubicBezTo>
                    <a:pt x="729" y="49"/>
                    <a:pt x="705" y="82"/>
                    <a:pt x="679" y="124"/>
                  </a:cubicBezTo>
                  <a:cubicBezTo>
                    <a:pt x="652" y="118"/>
                    <a:pt x="624" y="115"/>
                    <a:pt x="596" y="114"/>
                  </a:cubicBezTo>
                  <a:cubicBezTo>
                    <a:pt x="579" y="68"/>
                    <a:pt x="564" y="30"/>
                    <a:pt x="550" y="0"/>
                  </a:cubicBezTo>
                  <a:cubicBezTo>
                    <a:pt x="518" y="2"/>
                    <a:pt x="486" y="7"/>
                    <a:pt x="454" y="14"/>
                  </a:cubicBezTo>
                  <a:cubicBezTo>
                    <a:pt x="451" y="15"/>
                    <a:pt x="449" y="15"/>
                    <a:pt x="446" y="16"/>
                  </a:cubicBezTo>
                  <a:cubicBezTo>
                    <a:pt x="441" y="49"/>
                    <a:pt x="438" y="89"/>
                    <a:pt x="436" y="139"/>
                  </a:cubicBezTo>
                  <a:cubicBezTo>
                    <a:pt x="409" y="147"/>
                    <a:pt x="383" y="159"/>
                    <a:pt x="359" y="172"/>
                  </a:cubicBezTo>
                  <a:cubicBezTo>
                    <a:pt x="321" y="140"/>
                    <a:pt x="289" y="115"/>
                    <a:pt x="262" y="96"/>
                  </a:cubicBezTo>
                  <a:cubicBezTo>
                    <a:pt x="233" y="115"/>
                    <a:pt x="205" y="137"/>
                    <a:pt x="180" y="162"/>
                  </a:cubicBezTo>
                  <a:cubicBezTo>
                    <a:pt x="192" y="192"/>
                    <a:pt x="210" y="229"/>
                    <a:pt x="232" y="273"/>
                  </a:cubicBezTo>
                  <a:cubicBezTo>
                    <a:pt x="214" y="294"/>
                    <a:pt x="197" y="316"/>
                    <a:pt x="183" y="340"/>
                  </a:cubicBezTo>
                  <a:cubicBezTo>
                    <a:pt x="134" y="331"/>
                    <a:pt x="94" y="325"/>
                    <a:pt x="61" y="323"/>
                  </a:cubicBezTo>
                  <a:cubicBezTo>
                    <a:pt x="45" y="354"/>
                    <a:pt x="32" y="387"/>
                    <a:pt x="22" y="421"/>
                  </a:cubicBezTo>
                  <a:cubicBezTo>
                    <a:pt x="48" y="441"/>
                    <a:pt x="82" y="464"/>
                    <a:pt x="123" y="491"/>
                  </a:cubicBezTo>
                  <a:cubicBezTo>
                    <a:pt x="118" y="518"/>
                    <a:pt x="115" y="546"/>
                    <a:pt x="114" y="574"/>
                  </a:cubicBezTo>
                  <a:cubicBezTo>
                    <a:pt x="68" y="590"/>
                    <a:pt x="30" y="606"/>
                    <a:pt x="0" y="619"/>
                  </a:cubicBezTo>
                  <a:cubicBezTo>
                    <a:pt x="2" y="651"/>
                    <a:pt x="6" y="683"/>
                    <a:pt x="14" y="716"/>
                  </a:cubicBezTo>
                  <a:cubicBezTo>
                    <a:pt x="14" y="718"/>
                    <a:pt x="15" y="721"/>
                    <a:pt x="16" y="724"/>
                  </a:cubicBezTo>
                  <a:cubicBezTo>
                    <a:pt x="48" y="729"/>
                    <a:pt x="89" y="732"/>
                    <a:pt x="138" y="734"/>
                  </a:cubicBezTo>
                  <a:cubicBezTo>
                    <a:pt x="147" y="761"/>
                    <a:pt x="158" y="787"/>
                    <a:pt x="171" y="811"/>
                  </a:cubicBezTo>
                  <a:cubicBezTo>
                    <a:pt x="140" y="848"/>
                    <a:pt x="114" y="880"/>
                    <a:pt x="95" y="907"/>
                  </a:cubicBezTo>
                  <a:cubicBezTo>
                    <a:pt x="115" y="937"/>
                    <a:pt x="137" y="965"/>
                    <a:pt x="161" y="990"/>
                  </a:cubicBezTo>
                  <a:cubicBezTo>
                    <a:pt x="192" y="977"/>
                    <a:pt x="229" y="960"/>
                    <a:pt x="272" y="937"/>
                  </a:cubicBezTo>
                  <a:cubicBezTo>
                    <a:pt x="293" y="956"/>
                    <a:pt x="316" y="972"/>
                    <a:pt x="340" y="987"/>
                  </a:cubicBezTo>
                  <a:cubicBezTo>
                    <a:pt x="331" y="1035"/>
                    <a:pt x="325" y="1076"/>
                    <a:pt x="322" y="1109"/>
                  </a:cubicBezTo>
                  <a:cubicBezTo>
                    <a:pt x="354" y="1124"/>
                    <a:pt x="386" y="1137"/>
                    <a:pt x="420" y="1147"/>
                  </a:cubicBezTo>
                  <a:cubicBezTo>
                    <a:pt x="441" y="1121"/>
                    <a:pt x="464" y="1088"/>
                    <a:pt x="490" y="1046"/>
                  </a:cubicBezTo>
                  <a:cubicBezTo>
                    <a:pt x="517" y="1052"/>
                    <a:pt x="545" y="1055"/>
                    <a:pt x="574" y="1056"/>
                  </a:cubicBezTo>
                  <a:cubicBezTo>
                    <a:pt x="590" y="1102"/>
                    <a:pt x="605" y="1140"/>
                    <a:pt x="619" y="1170"/>
                  </a:cubicBezTo>
                  <a:cubicBezTo>
                    <a:pt x="651" y="1168"/>
                    <a:pt x="683" y="1163"/>
                    <a:pt x="715" y="1156"/>
                  </a:cubicBezTo>
                  <a:cubicBezTo>
                    <a:pt x="718" y="1155"/>
                    <a:pt x="721" y="1155"/>
                    <a:pt x="723" y="1154"/>
                  </a:cubicBezTo>
                  <a:cubicBezTo>
                    <a:pt x="728" y="1121"/>
                    <a:pt x="731" y="1081"/>
                    <a:pt x="733" y="1032"/>
                  </a:cubicBezTo>
                  <a:cubicBezTo>
                    <a:pt x="760" y="1023"/>
                    <a:pt x="786" y="1011"/>
                    <a:pt x="810" y="998"/>
                  </a:cubicBezTo>
                  <a:cubicBezTo>
                    <a:pt x="848" y="1030"/>
                    <a:pt x="880" y="1055"/>
                    <a:pt x="907" y="1074"/>
                  </a:cubicBezTo>
                  <a:cubicBezTo>
                    <a:pt x="936" y="1055"/>
                    <a:pt x="964" y="1033"/>
                    <a:pt x="989" y="1008"/>
                  </a:cubicBezTo>
                  <a:cubicBezTo>
                    <a:pt x="977" y="978"/>
                    <a:pt x="960" y="941"/>
                    <a:pt x="937" y="897"/>
                  </a:cubicBezTo>
                  <a:cubicBezTo>
                    <a:pt x="955" y="876"/>
                    <a:pt x="972" y="854"/>
                    <a:pt x="987" y="830"/>
                  </a:cubicBezTo>
                  <a:cubicBezTo>
                    <a:pt x="1035" y="839"/>
                    <a:pt x="1075" y="845"/>
                    <a:pt x="1108" y="848"/>
                  </a:cubicBezTo>
                  <a:cubicBezTo>
                    <a:pt x="1124" y="816"/>
                    <a:pt x="1137" y="783"/>
                    <a:pt x="1147" y="749"/>
                  </a:cubicBezTo>
                  <a:cubicBezTo>
                    <a:pt x="1121" y="729"/>
                    <a:pt x="1087" y="706"/>
                    <a:pt x="1046" y="679"/>
                  </a:cubicBezTo>
                  <a:cubicBezTo>
                    <a:pt x="1051" y="652"/>
                    <a:pt x="1055" y="624"/>
                    <a:pt x="1055" y="596"/>
                  </a:cubicBezTo>
                  <a:close/>
                  <a:moveTo>
                    <a:pt x="657" y="901"/>
                  </a:moveTo>
                  <a:cubicBezTo>
                    <a:pt x="633" y="906"/>
                    <a:pt x="609" y="909"/>
                    <a:pt x="584" y="909"/>
                  </a:cubicBezTo>
                  <a:cubicBezTo>
                    <a:pt x="512" y="909"/>
                    <a:pt x="441" y="884"/>
                    <a:pt x="384" y="839"/>
                  </a:cubicBezTo>
                  <a:cubicBezTo>
                    <a:pt x="326" y="794"/>
                    <a:pt x="285" y="729"/>
                    <a:pt x="269" y="657"/>
                  </a:cubicBezTo>
                  <a:cubicBezTo>
                    <a:pt x="250" y="573"/>
                    <a:pt x="264" y="486"/>
                    <a:pt x="310" y="413"/>
                  </a:cubicBezTo>
                  <a:cubicBezTo>
                    <a:pt x="356" y="340"/>
                    <a:pt x="428" y="289"/>
                    <a:pt x="512" y="270"/>
                  </a:cubicBezTo>
                  <a:cubicBezTo>
                    <a:pt x="536" y="264"/>
                    <a:pt x="561" y="261"/>
                    <a:pt x="585" y="261"/>
                  </a:cubicBezTo>
                  <a:cubicBezTo>
                    <a:pt x="657" y="261"/>
                    <a:pt x="728" y="286"/>
                    <a:pt x="785" y="331"/>
                  </a:cubicBezTo>
                  <a:cubicBezTo>
                    <a:pt x="843" y="376"/>
                    <a:pt x="884" y="441"/>
                    <a:pt x="900" y="513"/>
                  </a:cubicBezTo>
                  <a:cubicBezTo>
                    <a:pt x="940" y="687"/>
                    <a:pt x="831" y="861"/>
                    <a:pt x="657" y="9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572000" y="1556792"/>
            <a:ext cx="34614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</a:rPr>
              <a:t>Sınavın hayatımızı değiştireceği düşüncesi,</a:t>
            </a:r>
            <a:endParaRPr lang="id-ID" sz="2000" dirty="0">
              <a:solidFill>
                <a:schemeClr val="tx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00600" y="2420888"/>
            <a:ext cx="434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</a:rPr>
              <a:t>Aile, öğretmen ve arkadaşlara rezil olacağımız düşüncesi,</a:t>
            </a:r>
            <a:endParaRPr lang="id-ID" sz="2000" dirty="0">
              <a:solidFill>
                <a:schemeClr val="tx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04202" y="5465146"/>
            <a:ext cx="398486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</a:rPr>
              <a:t>Düşük not aldığımızda, iyi bir lise veya üniversiteye gidemeyeceğinizi düşünmeniz.</a:t>
            </a:r>
            <a:endParaRPr lang="id-ID" sz="2000" dirty="0">
              <a:solidFill>
                <a:schemeClr val="tx2"/>
              </a:solidFill>
            </a:endParaRPr>
          </a:p>
        </p:txBody>
      </p:sp>
      <p:sp>
        <p:nvSpPr>
          <p:cNvPr id="47" name="46 Metin kutusu"/>
          <p:cNvSpPr txBox="1"/>
          <p:nvPr/>
        </p:nvSpPr>
        <p:spPr>
          <a:xfrm>
            <a:off x="395536" y="5805264"/>
            <a:ext cx="3970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0099FF"/>
                </a:solidFill>
              </a:rPr>
              <a:t>Bunlar  kaygıya sebep olur….</a:t>
            </a:r>
            <a:endParaRPr lang="tr-TR" sz="2400" b="1" dirty="0">
              <a:solidFill>
                <a:srgbClr val="0099FF"/>
              </a:solidFill>
            </a:endParaRPr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3237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sz="4000" b="1" dirty="0" smtClean="0">
                <a:solidFill>
                  <a:srgbClr val="53B9FF"/>
                </a:solidFill>
              </a:rPr>
              <a:t/>
            </a:r>
            <a:br>
              <a:rPr lang="id-ID" sz="4000" b="1" dirty="0" smtClean="0">
                <a:solidFill>
                  <a:srgbClr val="53B9FF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Sınav Hakkında Olumsuz Düşünceler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3" name="Rectangle 32"/>
          <p:cNvSpPr/>
          <p:nvPr/>
        </p:nvSpPr>
        <p:spPr>
          <a:xfrm>
            <a:off x="4837285" y="3384573"/>
            <a:ext cx="41322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</a:rPr>
              <a:t>Soruların zor olacağını düşüncesi,</a:t>
            </a:r>
            <a:endParaRPr lang="id-ID" sz="2000" dirty="0">
              <a:solidFill>
                <a:schemeClr val="tx2"/>
              </a:solidFill>
            </a:endParaRPr>
          </a:p>
        </p:txBody>
      </p:sp>
      <p:sp>
        <p:nvSpPr>
          <p:cNvPr id="24" name="Rectangle 32"/>
          <p:cNvSpPr/>
          <p:nvPr/>
        </p:nvSpPr>
        <p:spPr>
          <a:xfrm>
            <a:off x="4836698" y="4018235"/>
            <a:ext cx="42321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</a:rPr>
              <a:t>Sınavın kötü geçeceğine inanma,</a:t>
            </a:r>
            <a:endParaRPr lang="id-ID" sz="2000" dirty="0">
              <a:solidFill>
                <a:schemeClr val="tx2"/>
              </a:solidFill>
            </a:endParaRPr>
          </a:p>
        </p:txBody>
      </p:sp>
      <p:sp>
        <p:nvSpPr>
          <p:cNvPr id="25" name="Rectangle 32"/>
          <p:cNvSpPr/>
          <p:nvPr/>
        </p:nvSpPr>
        <p:spPr>
          <a:xfrm>
            <a:off x="4809622" y="4700025"/>
            <a:ext cx="42080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</a:rPr>
              <a:t>Ailemizin hayal kırıklığına uğrayacağı düşüncesi,</a:t>
            </a:r>
            <a:endParaRPr lang="id-ID" sz="2000" dirty="0">
              <a:solidFill>
                <a:schemeClr val="tx2"/>
              </a:solidFill>
            </a:endParaRPr>
          </a:p>
        </p:txBody>
      </p:sp>
      <p:pic>
        <p:nvPicPr>
          <p:cNvPr id="3074" name="Picture 2" descr="D:\MUHAMMED\afiş-broşür-bülten\psd\deneme\şekiller\icon\175-Education-Vector-Icons\175-Education-Vector-Icons\PNG\128\10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2863" y="5442961"/>
            <a:ext cx="447737" cy="596983"/>
          </a:xfrm>
          <a:prstGeom prst="rect">
            <a:avLst/>
          </a:prstGeom>
          <a:noFill/>
        </p:spPr>
      </p:pic>
      <p:pic>
        <p:nvPicPr>
          <p:cNvPr id="3075" name="Picture 3" descr="D:\MUHAMMED\afiş-broşür-bülten\psd\deneme\şekiller\icon\toplu 48\buy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31306" y="4572595"/>
            <a:ext cx="460271" cy="613694"/>
          </a:xfrm>
          <a:prstGeom prst="rect">
            <a:avLst/>
          </a:prstGeom>
          <a:noFill/>
        </p:spPr>
      </p:pic>
      <p:pic>
        <p:nvPicPr>
          <p:cNvPr id="3076" name="Picture 4" descr="D:\MUHAMMED\afiş-broşür-bülten\psd\deneme\şekiller\icon\toplu 48\thumb_dow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66159" y="4066684"/>
            <a:ext cx="387517" cy="516689"/>
          </a:xfrm>
          <a:prstGeom prst="rect">
            <a:avLst/>
          </a:prstGeom>
          <a:noFill/>
        </p:spPr>
      </p:pic>
      <p:pic>
        <p:nvPicPr>
          <p:cNvPr id="3077" name="Picture 5" descr="D:\MUHAMMED\afiş-broşür-bülten\psd\deneme\şekiller\icon\toplu 48\secure_pay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1628800"/>
            <a:ext cx="387643" cy="516857"/>
          </a:xfrm>
          <a:prstGeom prst="rect">
            <a:avLst/>
          </a:prstGeom>
          <a:noFill/>
        </p:spPr>
      </p:pic>
      <p:pic>
        <p:nvPicPr>
          <p:cNvPr id="3078" name="Picture 6" descr="D:\MUHAMMED\afiş-broşür-bülten\psd\deneme\şekiller\icon\client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11960" y="2475881"/>
            <a:ext cx="576064" cy="768085"/>
          </a:xfrm>
          <a:prstGeom prst="rect">
            <a:avLst/>
          </a:prstGeom>
          <a:noFill/>
        </p:spPr>
      </p:pic>
      <p:pic>
        <p:nvPicPr>
          <p:cNvPr id="3079" name="Picture 7" descr="D:\MUHAMMED\afiş-broşür-bülten\psd\deneme\şekiller\icon\qcreat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71023" y="3307253"/>
            <a:ext cx="619814" cy="44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76229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2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21600000">
                                      <p:cBhvr>
                                        <p:cTn id="2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5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75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75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75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/>
      <p:bldP spid="33" grpId="0"/>
      <p:bldP spid="35" grpId="0"/>
      <p:bldP spid="47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5194920" cy="4525963"/>
          </a:xfrm>
        </p:spPr>
        <p:txBody>
          <a:bodyPr>
            <a:normAutofit/>
          </a:bodyPr>
          <a:lstStyle/>
          <a:p>
            <a:r>
              <a:rPr lang="tr-TR" sz="2000" dirty="0" smtClean="0"/>
              <a:t>Performans ile ilgili olumsuz beklenti“Bu sınavda başarılı olamayacağım, yetersizim.</a:t>
            </a:r>
          </a:p>
          <a:p>
            <a:r>
              <a:rPr lang="tr-TR" sz="2000" dirty="0" smtClean="0"/>
              <a:t>”Fizyolojik tepkiler ile ilgili olumsuz beklentiler:“Ellerim titreyecek, karnım ağrıyacak, midem bulanacak.”</a:t>
            </a:r>
          </a:p>
          <a:p>
            <a:r>
              <a:rPr lang="tr-TR" sz="2000" dirty="0" smtClean="0"/>
              <a:t>Var olan fizyolojik tepkilerin yanlış yorumlanması:“Beynim uyuşuyor, kesin beynimde tümör var. Zaten okuduklarımı da anlamıyorum, evet evet var bende bir şey.”</a:t>
            </a:r>
            <a:endParaRPr lang="tr-TR" sz="20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FELAKET YORUMLARI İÇEREN DÜŞÜNCELER</a:t>
            </a:r>
            <a:endParaRPr lang="tr-TR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Resim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060848"/>
            <a:ext cx="3024336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95536" y="1844824"/>
            <a:ext cx="4464496" cy="3816424"/>
          </a:xfrm>
        </p:spPr>
        <p:txBody>
          <a:bodyPr>
            <a:normAutofit fontScale="85000" lnSpcReduction="20000"/>
          </a:bodyPr>
          <a:lstStyle/>
          <a:p>
            <a:r>
              <a:rPr lang="tr-TR" sz="2800" dirty="0" smtClean="0">
                <a:solidFill>
                  <a:schemeClr val="tx2"/>
                </a:solidFill>
              </a:rPr>
              <a:t>Bazı sorular için yeterli zamanınız kalmaz.</a:t>
            </a:r>
          </a:p>
          <a:p>
            <a:endParaRPr lang="id-ID" sz="2800" dirty="0" smtClean="0">
              <a:solidFill>
                <a:schemeClr val="tx2"/>
              </a:solidFill>
            </a:endParaRPr>
          </a:p>
          <a:p>
            <a:r>
              <a:rPr lang="tr-TR" sz="2800" dirty="0" smtClean="0">
                <a:solidFill>
                  <a:schemeClr val="tx2"/>
                </a:solidFill>
              </a:rPr>
              <a:t>Yetiştiremeyeceğinizi düşünürsünüz.</a:t>
            </a:r>
          </a:p>
          <a:p>
            <a:endParaRPr lang="id-ID" sz="2800" dirty="0" smtClean="0">
              <a:solidFill>
                <a:schemeClr val="tx2"/>
              </a:solidFill>
            </a:endParaRPr>
          </a:p>
          <a:p>
            <a:r>
              <a:rPr lang="tr-TR" sz="2800" dirty="0" smtClean="0">
                <a:solidFill>
                  <a:schemeClr val="tx2"/>
                </a:solidFill>
              </a:rPr>
              <a:t>Bazı soruları hızlı yapmak zorunda kalırsınız.</a:t>
            </a:r>
          </a:p>
          <a:p>
            <a:endParaRPr lang="id-ID" sz="2800" dirty="0" smtClean="0">
              <a:solidFill>
                <a:schemeClr val="tx2"/>
              </a:solidFill>
            </a:endParaRPr>
          </a:p>
          <a:p>
            <a:r>
              <a:rPr lang="tr-TR" sz="2800" b="1" dirty="0" smtClean="0">
                <a:solidFill>
                  <a:srgbClr val="0099FF"/>
                </a:solidFill>
              </a:rPr>
              <a:t>Bunlar da kaygıya sebep olur….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827584" y="332656"/>
            <a:ext cx="8064896" cy="1575048"/>
          </a:xfrm>
        </p:spPr>
        <p:txBody>
          <a:bodyPr>
            <a:normAutofit fontScale="90000"/>
          </a:bodyPr>
          <a:lstStyle/>
          <a:p>
            <a:r>
              <a:rPr lang="tr-TR" sz="3600" dirty="0" smtClean="0">
                <a:solidFill>
                  <a:srgbClr val="53B9FF"/>
                </a:solidFill>
              </a:rPr>
              <a:t/>
            </a:r>
            <a:br>
              <a:rPr lang="tr-TR" sz="3600" dirty="0" smtClean="0">
                <a:solidFill>
                  <a:srgbClr val="53B9FF"/>
                </a:solidFill>
              </a:rPr>
            </a:br>
            <a:r>
              <a:rPr lang="tr-TR" sz="3600" dirty="0" smtClean="0">
                <a:solidFill>
                  <a:srgbClr val="53B9FF"/>
                </a:solidFill>
              </a:rPr>
              <a:t>Sınavda Zamanı Verimli   Kullanmadığınızda</a:t>
            </a:r>
            <a:r>
              <a:rPr lang="id-ID" sz="4000" dirty="0" smtClean="0">
                <a:solidFill>
                  <a:srgbClr val="53B9FF"/>
                </a:solidFill>
              </a:rPr>
              <a:t/>
            </a:r>
            <a:br>
              <a:rPr lang="id-ID" sz="4000" dirty="0" smtClean="0">
                <a:solidFill>
                  <a:srgbClr val="53B9FF"/>
                </a:solidFill>
              </a:rPr>
            </a:br>
            <a:endParaRPr lang="tr-TR" dirty="0"/>
          </a:p>
        </p:txBody>
      </p:sp>
      <p:pic>
        <p:nvPicPr>
          <p:cNvPr id="4" name="3 Resim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708920"/>
            <a:ext cx="3591928" cy="2304256"/>
          </a:xfrm>
          <a:prstGeom prst="rect">
            <a:avLst/>
          </a:prstGeom>
        </p:spPr>
      </p:pic>
      <p:pic>
        <p:nvPicPr>
          <p:cNvPr id="5" name="Picture 3" descr="D:\MUHAMMED\afiş-broşür-bülten\psd\deneme\şekiller\icon\512\03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620688"/>
            <a:ext cx="1512168" cy="681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20441731">
            <a:off x="2668083" y="2410211"/>
            <a:ext cx="1320815" cy="1762357"/>
            <a:chOff x="1455738" y="2371725"/>
            <a:chExt cx="2198688" cy="220027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035175" y="2967038"/>
              <a:ext cx="1071563" cy="1009650"/>
            </a:xfrm>
            <a:custGeom>
              <a:avLst/>
              <a:gdLst>
                <a:gd name="T0" fmla="*/ 277 w 570"/>
                <a:gd name="T1" fmla="*/ 0 h 536"/>
                <a:gd name="T2" fmla="*/ 217 w 570"/>
                <a:gd name="T3" fmla="*/ 7 h 536"/>
                <a:gd name="T4" fmla="*/ 50 w 570"/>
                <a:gd name="T5" fmla="*/ 126 h 536"/>
                <a:gd name="T6" fmla="*/ 16 w 570"/>
                <a:gd name="T7" fmla="*/ 328 h 536"/>
                <a:gd name="T8" fmla="*/ 276 w 570"/>
                <a:gd name="T9" fmla="*/ 536 h 536"/>
                <a:gd name="T10" fmla="*/ 336 w 570"/>
                <a:gd name="T11" fmla="*/ 529 h 536"/>
                <a:gd name="T12" fmla="*/ 538 w 570"/>
                <a:gd name="T13" fmla="*/ 208 h 536"/>
                <a:gd name="T14" fmla="*/ 277 w 570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0" h="536">
                  <a:moveTo>
                    <a:pt x="277" y="0"/>
                  </a:moveTo>
                  <a:cubicBezTo>
                    <a:pt x="257" y="0"/>
                    <a:pt x="237" y="3"/>
                    <a:pt x="217" y="7"/>
                  </a:cubicBezTo>
                  <a:cubicBezTo>
                    <a:pt x="147" y="23"/>
                    <a:pt x="88" y="65"/>
                    <a:pt x="50" y="126"/>
                  </a:cubicBezTo>
                  <a:cubicBezTo>
                    <a:pt x="12" y="186"/>
                    <a:pt x="0" y="258"/>
                    <a:pt x="16" y="328"/>
                  </a:cubicBezTo>
                  <a:cubicBezTo>
                    <a:pt x="44" y="450"/>
                    <a:pt x="151" y="536"/>
                    <a:pt x="276" y="536"/>
                  </a:cubicBezTo>
                  <a:cubicBezTo>
                    <a:pt x="296" y="536"/>
                    <a:pt x="316" y="533"/>
                    <a:pt x="336" y="529"/>
                  </a:cubicBezTo>
                  <a:cubicBezTo>
                    <a:pt x="480" y="496"/>
                    <a:pt x="570" y="352"/>
                    <a:pt x="538" y="208"/>
                  </a:cubicBezTo>
                  <a:cubicBezTo>
                    <a:pt x="510" y="86"/>
                    <a:pt x="402" y="0"/>
                    <a:pt x="277" y="0"/>
                  </a:cubicBezTo>
                  <a:close/>
                </a:path>
              </a:pathLst>
            </a:cu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" name="Freeform 4"/>
            <p:cNvSpPr>
              <a:spLocks noEditPoints="1"/>
            </p:cNvSpPr>
            <p:nvPr/>
          </p:nvSpPr>
          <p:spPr bwMode="auto">
            <a:xfrm>
              <a:off x="1455738" y="2371725"/>
              <a:ext cx="2198688" cy="2200275"/>
            </a:xfrm>
            <a:custGeom>
              <a:avLst/>
              <a:gdLst>
                <a:gd name="T0" fmla="*/ 1055 w 1169"/>
                <a:gd name="T1" fmla="*/ 596 h 1170"/>
                <a:gd name="T2" fmla="*/ 1169 w 1169"/>
                <a:gd name="T3" fmla="*/ 551 h 1170"/>
                <a:gd name="T4" fmla="*/ 1156 w 1169"/>
                <a:gd name="T5" fmla="*/ 455 h 1170"/>
                <a:gd name="T6" fmla="*/ 1153 w 1169"/>
                <a:gd name="T7" fmla="*/ 446 h 1170"/>
                <a:gd name="T8" fmla="*/ 1031 w 1169"/>
                <a:gd name="T9" fmla="*/ 436 h 1170"/>
                <a:gd name="T10" fmla="*/ 998 w 1169"/>
                <a:gd name="T11" fmla="*/ 359 h 1170"/>
                <a:gd name="T12" fmla="*/ 1074 w 1169"/>
                <a:gd name="T13" fmla="*/ 263 h 1170"/>
                <a:gd name="T14" fmla="*/ 1008 w 1169"/>
                <a:gd name="T15" fmla="*/ 180 h 1170"/>
                <a:gd name="T16" fmla="*/ 897 w 1169"/>
                <a:gd name="T17" fmla="*/ 233 h 1170"/>
                <a:gd name="T18" fmla="*/ 829 w 1169"/>
                <a:gd name="T19" fmla="*/ 183 h 1170"/>
                <a:gd name="T20" fmla="*/ 847 w 1169"/>
                <a:gd name="T21" fmla="*/ 62 h 1170"/>
                <a:gd name="T22" fmla="*/ 749 w 1169"/>
                <a:gd name="T23" fmla="*/ 23 h 1170"/>
                <a:gd name="T24" fmla="*/ 679 w 1169"/>
                <a:gd name="T25" fmla="*/ 124 h 1170"/>
                <a:gd name="T26" fmla="*/ 596 w 1169"/>
                <a:gd name="T27" fmla="*/ 114 h 1170"/>
                <a:gd name="T28" fmla="*/ 550 w 1169"/>
                <a:gd name="T29" fmla="*/ 0 h 1170"/>
                <a:gd name="T30" fmla="*/ 454 w 1169"/>
                <a:gd name="T31" fmla="*/ 14 h 1170"/>
                <a:gd name="T32" fmla="*/ 446 w 1169"/>
                <a:gd name="T33" fmla="*/ 16 h 1170"/>
                <a:gd name="T34" fmla="*/ 436 w 1169"/>
                <a:gd name="T35" fmla="*/ 139 h 1170"/>
                <a:gd name="T36" fmla="*/ 359 w 1169"/>
                <a:gd name="T37" fmla="*/ 172 h 1170"/>
                <a:gd name="T38" fmla="*/ 262 w 1169"/>
                <a:gd name="T39" fmla="*/ 96 h 1170"/>
                <a:gd name="T40" fmla="*/ 180 w 1169"/>
                <a:gd name="T41" fmla="*/ 162 h 1170"/>
                <a:gd name="T42" fmla="*/ 232 w 1169"/>
                <a:gd name="T43" fmla="*/ 273 h 1170"/>
                <a:gd name="T44" fmla="*/ 183 w 1169"/>
                <a:gd name="T45" fmla="*/ 340 h 1170"/>
                <a:gd name="T46" fmla="*/ 61 w 1169"/>
                <a:gd name="T47" fmla="*/ 323 h 1170"/>
                <a:gd name="T48" fmla="*/ 22 w 1169"/>
                <a:gd name="T49" fmla="*/ 421 h 1170"/>
                <a:gd name="T50" fmla="*/ 123 w 1169"/>
                <a:gd name="T51" fmla="*/ 491 h 1170"/>
                <a:gd name="T52" fmla="*/ 114 w 1169"/>
                <a:gd name="T53" fmla="*/ 574 h 1170"/>
                <a:gd name="T54" fmla="*/ 0 w 1169"/>
                <a:gd name="T55" fmla="*/ 619 h 1170"/>
                <a:gd name="T56" fmla="*/ 14 w 1169"/>
                <a:gd name="T57" fmla="*/ 716 h 1170"/>
                <a:gd name="T58" fmla="*/ 16 w 1169"/>
                <a:gd name="T59" fmla="*/ 724 h 1170"/>
                <a:gd name="T60" fmla="*/ 138 w 1169"/>
                <a:gd name="T61" fmla="*/ 734 h 1170"/>
                <a:gd name="T62" fmla="*/ 171 w 1169"/>
                <a:gd name="T63" fmla="*/ 811 h 1170"/>
                <a:gd name="T64" fmla="*/ 95 w 1169"/>
                <a:gd name="T65" fmla="*/ 907 h 1170"/>
                <a:gd name="T66" fmla="*/ 161 w 1169"/>
                <a:gd name="T67" fmla="*/ 990 h 1170"/>
                <a:gd name="T68" fmla="*/ 272 w 1169"/>
                <a:gd name="T69" fmla="*/ 937 h 1170"/>
                <a:gd name="T70" fmla="*/ 340 w 1169"/>
                <a:gd name="T71" fmla="*/ 987 h 1170"/>
                <a:gd name="T72" fmla="*/ 322 w 1169"/>
                <a:gd name="T73" fmla="*/ 1109 h 1170"/>
                <a:gd name="T74" fmla="*/ 420 w 1169"/>
                <a:gd name="T75" fmla="*/ 1147 h 1170"/>
                <a:gd name="T76" fmla="*/ 490 w 1169"/>
                <a:gd name="T77" fmla="*/ 1046 h 1170"/>
                <a:gd name="T78" fmla="*/ 574 w 1169"/>
                <a:gd name="T79" fmla="*/ 1056 h 1170"/>
                <a:gd name="T80" fmla="*/ 619 w 1169"/>
                <a:gd name="T81" fmla="*/ 1170 h 1170"/>
                <a:gd name="T82" fmla="*/ 715 w 1169"/>
                <a:gd name="T83" fmla="*/ 1156 h 1170"/>
                <a:gd name="T84" fmla="*/ 723 w 1169"/>
                <a:gd name="T85" fmla="*/ 1154 h 1170"/>
                <a:gd name="T86" fmla="*/ 733 w 1169"/>
                <a:gd name="T87" fmla="*/ 1032 h 1170"/>
                <a:gd name="T88" fmla="*/ 810 w 1169"/>
                <a:gd name="T89" fmla="*/ 998 h 1170"/>
                <a:gd name="T90" fmla="*/ 907 w 1169"/>
                <a:gd name="T91" fmla="*/ 1074 h 1170"/>
                <a:gd name="T92" fmla="*/ 989 w 1169"/>
                <a:gd name="T93" fmla="*/ 1008 h 1170"/>
                <a:gd name="T94" fmla="*/ 937 w 1169"/>
                <a:gd name="T95" fmla="*/ 897 h 1170"/>
                <a:gd name="T96" fmla="*/ 987 w 1169"/>
                <a:gd name="T97" fmla="*/ 830 h 1170"/>
                <a:gd name="T98" fmla="*/ 1108 w 1169"/>
                <a:gd name="T99" fmla="*/ 848 h 1170"/>
                <a:gd name="T100" fmla="*/ 1147 w 1169"/>
                <a:gd name="T101" fmla="*/ 749 h 1170"/>
                <a:gd name="T102" fmla="*/ 1046 w 1169"/>
                <a:gd name="T103" fmla="*/ 679 h 1170"/>
                <a:gd name="T104" fmla="*/ 1055 w 1169"/>
                <a:gd name="T105" fmla="*/ 596 h 1170"/>
                <a:gd name="T106" fmla="*/ 657 w 1169"/>
                <a:gd name="T107" fmla="*/ 901 h 1170"/>
                <a:gd name="T108" fmla="*/ 584 w 1169"/>
                <a:gd name="T109" fmla="*/ 909 h 1170"/>
                <a:gd name="T110" fmla="*/ 384 w 1169"/>
                <a:gd name="T111" fmla="*/ 839 h 1170"/>
                <a:gd name="T112" fmla="*/ 269 w 1169"/>
                <a:gd name="T113" fmla="*/ 657 h 1170"/>
                <a:gd name="T114" fmla="*/ 310 w 1169"/>
                <a:gd name="T115" fmla="*/ 413 h 1170"/>
                <a:gd name="T116" fmla="*/ 512 w 1169"/>
                <a:gd name="T117" fmla="*/ 270 h 1170"/>
                <a:gd name="T118" fmla="*/ 585 w 1169"/>
                <a:gd name="T119" fmla="*/ 261 h 1170"/>
                <a:gd name="T120" fmla="*/ 785 w 1169"/>
                <a:gd name="T121" fmla="*/ 331 h 1170"/>
                <a:gd name="T122" fmla="*/ 900 w 1169"/>
                <a:gd name="T123" fmla="*/ 513 h 1170"/>
                <a:gd name="T124" fmla="*/ 657 w 1169"/>
                <a:gd name="T125" fmla="*/ 901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69" h="1170">
                  <a:moveTo>
                    <a:pt x="1055" y="596"/>
                  </a:moveTo>
                  <a:cubicBezTo>
                    <a:pt x="1101" y="580"/>
                    <a:pt x="1140" y="564"/>
                    <a:pt x="1169" y="551"/>
                  </a:cubicBezTo>
                  <a:cubicBezTo>
                    <a:pt x="1167" y="519"/>
                    <a:pt x="1163" y="487"/>
                    <a:pt x="1156" y="455"/>
                  </a:cubicBezTo>
                  <a:cubicBezTo>
                    <a:pt x="1155" y="452"/>
                    <a:pt x="1154" y="449"/>
                    <a:pt x="1153" y="446"/>
                  </a:cubicBezTo>
                  <a:cubicBezTo>
                    <a:pt x="1121" y="442"/>
                    <a:pt x="1080" y="438"/>
                    <a:pt x="1031" y="436"/>
                  </a:cubicBezTo>
                  <a:cubicBezTo>
                    <a:pt x="1022" y="409"/>
                    <a:pt x="1011" y="384"/>
                    <a:pt x="998" y="359"/>
                  </a:cubicBezTo>
                  <a:cubicBezTo>
                    <a:pt x="1030" y="322"/>
                    <a:pt x="1055" y="290"/>
                    <a:pt x="1074" y="263"/>
                  </a:cubicBezTo>
                  <a:cubicBezTo>
                    <a:pt x="1054" y="233"/>
                    <a:pt x="1032" y="206"/>
                    <a:pt x="1008" y="180"/>
                  </a:cubicBezTo>
                  <a:cubicBezTo>
                    <a:pt x="977" y="193"/>
                    <a:pt x="940" y="210"/>
                    <a:pt x="897" y="233"/>
                  </a:cubicBezTo>
                  <a:cubicBezTo>
                    <a:pt x="876" y="214"/>
                    <a:pt x="853" y="198"/>
                    <a:pt x="829" y="183"/>
                  </a:cubicBezTo>
                  <a:cubicBezTo>
                    <a:pt x="838" y="135"/>
                    <a:pt x="844" y="94"/>
                    <a:pt x="847" y="62"/>
                  </a:cubicBezTo>
                  <a:cubicBezTo>
                    <a:pt x="816" y="46"/>
                    <a:pt x="783" y="33"/>
                    <a:pt x="749" y="23"/>
                  </a:cubicBezTo>
                  <a:cubicBezTo>
                    <a:pt x="729" y="49"/>
                    <a:pt x="705" y="82"/>
                    <a:pt x="679" y="124"/>
                  </a:cubicBezTo>
                  <a:cubicBezTo>
                    <a:pt x="652" y="118"/>
                    <a:pt x="624" y="115"/>
                    <a:pt x="596" y="114"/>
                  </a:cubicBezTo>
                  <a:cubicBezTo>
                    <a:pt x="579" y="68"/>
                    <a:pt x="564" y="30"/>
                    <a:pt x="550" y="0"/>
                  </a:cubicBezTo>
                  <a:cubicBezTo>
                    <a:pt x="518" y="2"/>
                    <a:pt x="486" y="7"/>
                    <a:pt x="454" y="14"/>
                  </a:cubicBezTo>
                  <a:cubicBezTo>
                    <a:pt x="451" y="15"/>
                    <a:pt x="449" y="15"/>
                    <a:pt x="446" y="16"/>
                  </a:cubicBezTo>
                  <a:cubicBezTo>
                    <a:pt x="441" y="49"/>
                    <a:pt x="438" y="89"/>
                    <a:pt x="436" y="139"/>
                  </a:cubicBezTo>
                  <a:cubicBezTo>
                    <a:pt x="409" y="147"/>
                    <a:pt x="383" y="159"/>
                    <a:pt x="359" y="172"/>
                  </a:cubicBezTo>
                  <a:cubicBezTo>
                    <a:pt x="321" y="140"/>
                    <a:pt x="289" y="115"/>
                    <a:pt x="262" y="96"/>
                  </a:cubicBezTo>
                  <a:cubicBezTo>
                    <a:pt x="233" y="115"/>
                    <a:pt x="205" y="137"/>
                    <a:pt x="180" y="162"/>
                  </a:cubicBezTo>
                  <a:cubicBezTo>
                    <a:pt x="192" y="192"/>
                    <a:pt x="210" y="229"/>
                    <a:pt x="232" y="273"/>
                  </a:cubicBezTo>
                  <a:cubicBezTo>
                    <a:pt x="214" y="294"/>
                    <a:pt x="197" y="316"/>
                    <a:pt x="183" y="340"/>
                  </a:cubicBezTo>
                  <a:cubicBezTo>
                    <a:pt x="134" y="331"/>
                    <a:pt x="94" y="325"/>
                    <a:pt x="61" y="323"/>
                  </a:cubicBezTo>
                  <a:cubicBezTo>
                    <a:pt x="45" y="354"/>
                    <a:pt x="32" y="387"/>
                    <a:pt x="22" y="421"/>
                  </a:cubicBezTo>
                  <a:cubicBezTo>
                    <a:pt x="48" y="441"/>
                    <a:pt x="82" y="464"/>
                    <a:pt x="123" y="491"/>
                  </a:cubicBezTo>
                  <a:cubicBezTo>
                    <a:pt x="118" y="518"/>
                    <a:pt x="115" y="546"/>
                    <a:pt x="114" y="574"/>
                  </a:cubicBezTo>
                  <a:cubicBezTo>
                    <a:pt x="68" y="590"/>
                    <a:pt x="30" y="606"/>
                    <a:pt x="0" y="619"/>
                  </a:cubicBezTo>
                  <a:cubicBezTo>
                    <a:pt x="2" y="651"/>
                    <a:pt x="6" y="683"/>
                    <a:pt x="14" y="716"/>
                  </a:cubicBezTo>
                  <a:cubicBezTo>
                    <a:pt x="14" y="718"/>
                    <a:pt x="15" y="721"/>
                    <a:pt x="16" y="724"/>
                  </a:cubicBezTo>
                  <a:cubicBezTo>
                    <a:pt x="48" y="729"/>
                    <a:pt x="89" y="732"/>
                    <a:pt x="138" y="734"/>
                  </a:cubicBezTo>
                  <a:cubicBezTo>
                    <a:pt x="147" y="761"/>
                    <a:pt x="158" y="787"/>
                    <a:pt x="171" y="811"/>
                  </a:cubicBezTo>
                  <a:cubicBezTo>
                    <a:pt x="140" y="848"/>
                    <a:pt x="114" y="880"/>
                    <a:pt x="95" y="907"/>
                  </a:cubicBezTo>
                  <a:cubicBezTo>
                    <a:pt x="115" y="937"/>
                    <a:pt x="137" y="965"/>
                    <a:pt x="161" y="990"/>
                  </a:cubicBezTo>
                  <a:cubicBezTo>
                    <a:pt x="192" y="977"/>
                    <a:pt x="229" y="960"/>
                    <a:pt x="272" y="937"/>
                  </a:cubicBezTo>
                  <a:cubicBezTo>
                    <a:pt x="293" y="956"/>
                    <a:pt x="316" y="972"/>
                    <a:pt x="340" y="987"/>
                  </a:cubicBezTo>
                  <a:cubicBezTo>
                    <a:pt x="331" y="1035"/>
                    <a:pt x="325" y="1076"/>
                    <a:pt x="322" y="1109"/>
                  </a:cubicBezTo>
                  <a:cubicBezTo>
                    <a:pt x="354" y="1124"/>
                    <a:pt x="386" y="1137"/>
                    <a:pt x="420" y="1147"/>
                  </a:cubicBezTo>
                  <a:cubicBezTo>
                    <a:pt x="441" y="1121"/>
                    <a:pt x="464" y="1088"/>
                    <a:pt x="490" y="1046"/>
                  </a:cubicBezTo>
                  <a:cubicBezTo>
                    <a:pt x="517" y="1052"/>
                    <a:pt x="545" y="1055"/>
                    <a:pt x="574" y="1056"/>
                  </a:cubicBezTo>
                  <a:cubicBezTo>
                    <a:pt x="590" y="1102"/>
                    <a:pt x="605" y="1140"/>
                    <a:pt x="619" y="1170"/>
                  </a:cubicBezTo>
                  <a:cubicBezTo>
                    <a:pt x="651" y="1168"/>
                    <a:pt x="683" y="1163"/>
                    <a:pt x="715" y="1156"/>
                  </a:cubicBezTo>
                  <a:cubicBezTo>
                    <a:pt x="718" y="1155"/>
                    <a:pt x="721" y="1155"/>
                    <a:pt x="723" y="1154"/>
                  </a:cubicBezTo>
                  <a:cubicBezTo>
                    <a:pt x="728" y="1121"/>
                    <a:pt x="731" y="1081"/>
                    <a:pt x="733" y="1032"/>
                  </a:cubicBezTo>
                  <a:cubicBezTo>
                    <a:pt x="760" y="1023"/>
                    <a:pt x="786" y="1011"/>
                    <a:pt x="810" y="998"/>
                  </a:cubicBezTo>
                  <a:cubicBezTo>
                    <a:pt x="848" y="1030"/>
                    <a:pt x="880" y="1055"/>
                    <a:pt x="907" y="1074"/>
                  </a:cubicBezTo>
                  <a:cubicBezTo>
                    <a:pt x="936" y="1055"/>
                    <a:pt x="964" y="1033"/>
                    <a:pt x="989" y="1008"/>
                  </a:cubicBezTo>
                  <a:cubicBezTo>
                    <a:pt x="977" y="978"/>
                    <a:pt x="960" y="941"/>
                    <a:pt x="937" y="897"/>
                  </a:cubicBezTo>
                  <a:cubicBezTo>
                    <a:pt x="955" y="876"/>
                    <a:pt x="972" y="854"/>
                    <a:pt x="987" y="830"/>
                  </a:cubicBezTo>
                  <a:cubicBezTo>
                    <a:pt x="1035" y="839"/>
                    <a:pt x="1075" y="845"/>
                    <a:pt x="1108" y="848"/>
                  </a:cubicBezTo>
                  <a:cubicBezTo>
                    <a:pt x="1124" y="816"/>
                    <a:pt x="1137" y="783"/>
                    <a:pt x="1147" y="749"/>
                  </a:cubicBezTo>
                  <a:cubicBezTo>
                    <a:pt x="1121" y="729"/>
                    <a:pt x="1087" y="706"/>
                    <a:pt x="1046" y="679"/>
                  </a:cubicBezTo>
                  <a:cubicBezTo>
                    <a:pt x="1051" y="652"/>
                    <a:pt x="1055" y="624"/>
                    <a:pt x="1055" y="596"/>
                  </a:cubicBezTo>
                  <a:close/>
                  <a:moveTo>
                    <a:pt x="657" y="901"/>
                  </a:moveTo>
                  <a:cubicBezTo>
                    <a:pt x="633" y="906"/>
                    <a:pt x="609" y="909"/>
                    <a:pt x="584" y="909"/>
                  </a:cubicBezTo>
                  <a:cubicBezTo>
                    <a:pt x="512" y="909"/>
                    <a:pt x="441" y="884"/>
                    <a:pt x="384" y="839"/>
                  </a:cubicBezTo>
                  <a:cubicBezTo>
                    <a:pt x="326" y="794"/>
                    <a:pt x="285" y="729"/>
                    <a:pt x="269" y="657"/>
                  </a:cubicBezTo>
                  <a:cubicBezTo>
                    <a:pt x="250" y="573"/>
                    <a:pt x="264" y="486"/>
                    <a:pt x="310" y="413"/>
                  </a:cubicBezTo>
                  <a:cubicBezTo>
                    <a:pt x="356" y="340"/>
                    <a:pt x="428" y="289"/>
                    <a:pt x="512" y="270"/>
                  </a:cubicBezTo>
                  <a:cubicBezTo>
                    <a:pt x="536" y="264"/>
                    <a:pt x="561" y="261"/>
                    <a:pt x="585" y="261"/>
                  </a:cubicBezTo>
                  <a:cubicBezTo>
                    <a:pt x="657" y="261"/>
                    <a:pt x="728" y="286"/>
                    <a:pt x="785" y="331"/>
                  </a:cubicBezTo>
                  <a:cubicBezTo>
                    <a:pt x="843" y="376"/>
                    <a:pt x="884" y="441"/>
                    <a:pt x="900" y="513"/>
                  </a:cubicBezTo>
                  <a:cubicBezTo>
                    <a:pt x="940" y="687"/>
                    <a:pt x="831" y="861"/>
                    <a:pt x="657" y="9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" name="Group 5"/>
          <p:cNvGrpSpPr/>
          <p:nvPr/>
        </p:nvGrpSpPr>
        <p:grpSpPr>
          <a:xfrm>
            <a:off x="793389" y="2394937"/>
            <a:ext cx="1927751" cy="2572191"/>
            <a:chOff x="1455738" y="2371725"/>
            <a:chExt cx="2198688" cy="220027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035175" y="2967038"/>
              <a:ext cx="1071563" cy="1009650"/>
            </a:xfrm>
            <a:custGeom>
              <a:avLst/>
              <a:gdLst>
                <a:gd name="T0" fmla="*/ 277 w 570"/>
                <a:gd name="T1" fmla="*/ 0 h 536"/>
                <a:gd name="T2" fmla="*/ 217 w 570"/>
                <a:gd name="T3" fmla="*/ 7 h 536"/>
                <a:gd name="T4" fmla="*/ 50 w 570"/>
                <a:gd name="T5" fmla="*/ 126 h 536"/>
                <a:gd name="T6" fmla="*/ 16 w 570"/>
                <a:gd name="T7" fmla="*/ 328 h 536"/>
                <a:gd name="T8" fmla="*/ 276 w 570"/>
                <a:gd name="T9" fmla="*/ 536 h 536"/>
                <a:gd name="T10" fmla="*/ 336 w 570"/>
                <a:gd name="T11" fmla="*/ 529 h 536"/>
                <a:gd name="T12" fmla="*/ 538 w 570"/>
                <a:gd name="T13" fmla="*/ 208 h 536"/>
                <a:gd name="T14" fmla="*/ 277 w 570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0" h="536">
                  <a:moveTo>
                    <a:pt x="277" y="0"/>
                  </a:moveTo>
                  <a:cubicBezTo>
                    <a:pt x="257" y="0"/>
                    <a:pt x="237" y="3"/>
                    <a:pt x="217" y="7"/>
                  </a:cubicBezTo>
                  <a:cubicBezTo>
                    <a:pt x="147" y="23"/>
                    <a:pt x="88" y="65"/>
                    <a:pt x="50" y="126"/>
                  </a:cubicBezTo>
                  <a:cubicBezTo>
                    <a:pt x="12" y="186"/>
                    <a:pt x="0" y="258"/>
                    <a:pt x="16" y="328"/>
                  </a:cubicBezTo>
                  <a:cubicBezTo>
                    <a:pt x="44" y="450"/>
                    <a:pt x="151" y="536"/>
                    <a:pt x="276" y="536"/>
                  </a:cubicBezTo>
                  <a:cubicBezTo>
                    <a:pt x="296" y="536"/>
                    <a:pt x="316" y="533"/>
                    <a:pt x="336" y="529"/>
                  </a:cubicBezTo>
                  <a:cubicBezTo>
                    <a:pt x="480" y="496"/>
                    <a:pt x="570" y="352"/>
                    <a:pt x="538" y="208"/>
                  </a:cubicBezTo>
                  <a:cubicBezTo>
                    <a:pt x="510" y="86"/>
                    <a:pt x="402" y="0"/>
                    <a:pt x="277" y="0"/>
                  </a:cubicBezTo>
                  <a:close/>
                </a:path>
              </a:pathLst>
            </a:cu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455738" y="2371725"/>
              <a:ext cx="2198688" cy="2200275"/>
            </a:xfrm>
            <a:custGeom>
              <a:avLst/>
              <a:gdLst>
                <a:gd name="T0" fmla="*/ 1055 w 1169"/>
                <a:gd name="T1" fmla="*/ 596 h 1170"/>
                <a:gd name="T2" fmla="*/ 1169 w 1169"/>
                <a:gd name="T3" fmla="*/ 551 h 1170"/>
                <a:gd name="T4" fmla="*/ 1156 w 1169"/>
                <a:gd name="T5" fmla="*/ 455 h 1170"/>
                <a:gd name="T6" fmla="*/ 1153 w 1169"/>
                <a:gd name="T7" fmla="*/ 446 h 1170"/>
                <a:gd name="T8" fmla="*/ 1031 w 1169"/>
                <a:gd name="T9" fmla="*/ 436 h 1170"/>
                <a:gd name="T10" fmla="*/ 998 w 1169"/>
                <a:gd name="T11" fmla="*/ 359 h 1170"/>
                <a:gd name="T12" fmla="*/ 1074 w 1169"/>
                <a:gd name="T13" fmla="*/ 263 h 1170"/>
                <a:gd name="T14" fmla="*/ 1008 w 1169"/>
                <a:gd name="T15" fmla="*/ 180 h 1170"/>
                <a:gd name="T16" fmla="*/ 897 w 1169"/>
                <a:gd name="T17" fmla="*/ 233 h 1170"/>
                <a:gd name="T18" fmla="*/ 829 w 1169"/>
                <a:gd name="T19" fmla="*/ 183 h 1170"/>
                <a:gd name="T20" fmla="*/ 847 w 1169"/>
                <a:gd name="T21" fmla="*/ 62 h 1170"/>
                <a:gd name="T22" fmla="*/ 749 w 1169"/>
                <a:gd name="T23" fmla="*/ 23 h 1170"/>
                <a:gd name="T24" fmla="*/ 679 w 1169"/>
                <a:gd name="T25" fmla="*/ 124 h 1170"/>
                <a:gd name="T26" fmla="*/ 596 w 1169"/>
                <a:gd name="T27" fmla="*/ 114 h 1170"/>
                <a:gd name="T28" fmla="*/ 550 w 1169"/>
                <a:gd name="T29" fmla="*/ 0 h 1170"/>
                <a:gd name="T30" fmla="*/ 454 w 1169"/>
                <a:gd name="T31" fmla="*/ 14 h 1170"/>
                <a:gd name="T32" fmla="*/ 446 w 1169"/>
                <a:gd name="T33" fmla="*/ 16 h 1170"/>
                <a:gd name="T34" fmla="*/ 436 w 1169"/>
                <a:gd name="T35" fmla="*/ 139 h 1170"/>
                <a:gd name="T36" fmla="*/ 359 w 1169"/>
                <a:gd name="T37" fmla="*/ 172 h 1170"/>
                <a:gd name="T38" fmla="*/ 262 w 1169"/>
                <a:gd name="T39" fmla="*/ 96 h 1170"/>
                <a:gd name="T40" fmla="*/ 180 w 1169"/>
                <a:gd name="T41" fmla="*/ 162 h 1170"/>
                <a:gd name="T42" fmla="*/ 232 w 1169"/>
                <a:gd name="T43" fmla="*/ 273 h 1170"/>
                <a:gd name="T44" fmla="*/ 183 w 1169"/>
                <a:gd name="T45" fmla="*/ 340 h 1170"/>
                <a:gd name="T46" fmla="*/ 61 w 1169"/>
                <a:gd name="T47" fmla="*/ 323 h 1170"/>
                <a:gd name="T48" fmla="*/ 22 w 1169"/>
                <a:gd name="T49" fmla="*/ 421 h 1170"/>
                <a:gd name="T50" fmla="*/ 123 w 1169"/>
                <a:gd name="T51" fmla="*/ 491 h 1170"/>
                <a:gd name="T52" fmla="*/ 114 w 1169"/>
                <a:gd name="T53" fmla="*/ 574 h 1170"/>
                <a:gd name="T54" fmla="*/ 0 w 1169"/>
                <a:gd name="T55" fmla="*/ 619 h 1170"/>
                <a:gd name="T56" fmla="*/ 14 w 1169"/>
                <a:gd name="T57" fmla="*/ 716 h 1170"/>
                <a:gd name="T58" fmla="*/ 16 w 1169"/>
                <a:gd name="T59" fmla="*/ 724 h 1170"/>
                <a:gd name="T60" fmla="*/ 138 w 1169"/>
                <a:gd name="T61" fmla="*/ 734 h 1170"/>
                <a:gd name="T62" fmla="*/ 171 w 1169"/>
                <a:gd name="T63" fmla="*/ 811 h 1170"/>
                <a:gd name="T64" fmla="*/ 95 w 1169"/>
                <a:gd name="T65" fmla="*/ 907 h 1170"/>
                <a:gd name="T66" fmla="*/ 161 w 1169"/>
                <a:gd name="T67" fmla="*/ 990 h 1170"/>
                <a:gd name="T68" fmla="*/ 272 w 1169"/>
                <a:gd name="T69" fmla="*/ 937 h 1170"/>
                <a:gd name="T70" fmla="*/ 340 w 1169"/>
                <a:gd name="T71" fmla="*/ 987 h 1170"/>
                <a:gd name="T72" fmla="*/ 322 w 1169"/>
                <a:gd name="T73" fmla="*/ 1109 h 1170"/>
                <a:gd name="T74" fmla="*/ 420 w 1169"/>
                <a:gd name="T75" fmla="*/ 1147 h 1170"/>
                <a:gd name="T76" fmla="*/ 490 w 1169"/>
                <a:gd name="T77" fmla="*/ 1046 h 1170"/>
                <a:gd name="T78" fmla="*/ 574 w 1169"/>
                <a:gd name="T79" fmla="*/ 1056 h 1170"/>
                <a:gd name="T80" fmla="*/ 619 w 1169"/>
                <a:gd name="T81" fmla="*/ 1170 h 1170"/>
                <a:gd name="T82" fmla="*/ 715 w 1169"/>
                <a:gd name="T83" fmla="*/ 1156 h 1170"/>
                <a:gd name="T84" fmla="*/ 723 w 1169"/>
                <a:gd name="T85" fmla="*/ 1154 h 1170"/>
                <a:gd name="T86" fmla="*/ 733 w 1169"/>
                <a:gd name="T87" fmla="*/ 1032 h 1170"/>
                <a:gd name="T88" fmla="*/ 810 w 1169"/>
                <a:gd name="T89" fmla="*/ 998 h 1170"/>
                <a:gd name="T90" fmla="*/ 907 w 1169"/>
                <a:gd name="T91" fmla="*/ 1074 h 1170"/>
                <a:gd name="T92" fmla="*/ 989 w 1169"/>
                <a:gd name="T93" fmla="*/ 1008 h 1170"/>
                <a:gd name="T94" fmla="*/ 937 w 1169"/>
                <a:gd name="T95" fmla="*/ 897 h 1170"/>
                <a:gd name="T96" fmla="*/ 987 w 1169"/>
                <a:gd name="T97" fmla="*/ 830 h 1170"/>
                <a:gd name="T98" fmla="*/ 1108 w 1169"/>
                <a:gd name="T99" fmla="*/ 848 h 1170"/>
                <a:gd name="T100" fmla="*/ 1147 w 1169"/>
                <a:gd name="T101" fmla="*/ 749 h 1170"/>
                <a:gd name="T102" fmla="*/ 1046 w 1169"/>
                <a:gd name="T103" fmla="*/ 679 h 1170"/>
                <a:gd name="T104" fmla="*/ 1055 w 1169"/>
                <a:gd name="T105" fmla="*/ 596 h 1170"/>
                <a:gd name="T106" fmla="*/ 657 w 1169"/>
                <a:gd name="T107" fmla="*/ 901 h 1170"/>
                <a:gd name="T108" fmla="*/ 584 w 1169"/>
                <a:gd name="T109" fmla="*/ 909 h 1170"/>
                <a:gd name="T110" fmla="*/ 384 w 1169"/>
                <a:gd name="T111" fmla="*/ 839 h 1170"/>
                <a:gd name="T112" fmla="*/ 269 w 1169"/>
                <a:gd name="T113" fmla="*/ 657 h 1170"/>
                <a:gd name="T114" fmla="*/ 310 w 1169"/>
                <a:gd name="T115" fmla="*/ 413 h 1170"/>
                <a:gd name="T116" fmla="*/ 512 w 1169"/>
                <a:gd name="T117" fmla="*/ 270 h 1170"/>
                <a:gd name="T118" fmla="*/ 585 w 1169"/>
                <a:gd name="T119" fmla="*/ 261 h 1170"/>
                <a:gd name="T120" fmla="*/ 785 w 1169"/>
                <a:gd name="T121" fmla="*/ 331 h 1170"/>
                <a:gd name="T122" fmla="*/ 900 w 1169"/>
                <a:gd name="T123" fmla="*/ 513 h 1170"/>
                <a:gd name="T124" fmla="*/ 657 w 1169"/>
                <a:gd name="T125" fmla="*/ 901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69" h="1170">
                  <a:moveTo>
                    <a:pt x="1055" y="596"/>
                  </a:moveTo>
                  <a:cubicBezTo>
                    <a:pt x="1101" y="580"/>
                    <a:pt x="1140" y="564"/>
                    <a:pt x="1169" y="551"/>
                  </a:cubicBezTo>
                  <a:cubicBezTo>
                    <a:pt x="1167" y="519"/>
                    <a:pt x="1163" y="487"/>
                    <a:pt x="1156" y="455"/>
                  </a:cubicBezTo>
                  <a:cubicBezTo>
                    <a:pt x="1155" y="452"/>
                    <a:pt x="1154" y="449"/>
                    <a:pt x="1153" y="446"/>
                  </a:cubicBezTo>
                  <a:cubicBezTo>
                    <a:pt x="1121" y="442"/>
                    <a:pt x="1080" y="438"/>
                    <a:pt x="1031" y="436"/>
                  </a:cubicBezTo>
                  <a:cubicBezTo>
                    <a:pt x="1022" y="409"/>
                    <a:pt x="1011" y="384"/>
                    <a:pt x="998" y="359"/>
                  </a:cubicBezTo>
                  <a:cubicBezTo>
                    <a:pt x="1030" y="322"/>
                    <a:pt x="1055" y="290"/>
                    <a:pt x="1074" y="263"/>
                  </a:cubicBezTo>
                  <a:cubicBezTo>
                    <a:pt x="1054" y="233"/>
                    <a:pt x="1032" y="206"/>
                    <a:pt x="1008" y="180"/>
                  </a:cubicBezTo>
                  <a:cubicBezTo>
                    <a:pt x="977" y="193"/>
                    <a:pt x="940" y="210"/>
                    <a:pt x="897" y="233"/>
                  </a:cubicBezTo>
                  <a:cubicBezTo>
                    <a:pt x="876" y="214"/>
                    <a:pt x="853" y="198"/>
                    <a:pt x="829" y="183"/>
                  </a:cubicBezTo>
                  <a:cubicBezTo>
                    <a:pt x="838" y="135"/>
                    <a:pt x="844" y="94"/>
                    <a:pt x="847" y="62"/>
                  </a:cubicBezTo>
                  <a:cubicBezTo>
                    <a:pt x="816" y="46"/>
                    <a:pt x="783" y="33"/>
                    <a:pt x="749" y="23"/>
                  </a:cubicBezTo>
                  <a:cubicBezTo>
                    <a:pt x="729" y="49"/>
                    <a:pt x="705" y="82"/>
                    <a:pt x="679" y="124"/>
                  </a:cubicBezTo>
                  <a:cubicBezTo>
                    <a:pt x="652" y="118"/>
                    <a:pt x="624" y="115"/>
                    <a:pt x="596" y="114"/>
                  </a:cubicBezTo>
                  <a:cubicBezTo>
                    <a:pt x="579" y="68"/>
                    <a:pt x="564" y="30"/>
                    <a:pt x="550" y="0"/>
                  </a:cubicBezTo>
                  <a:cubicBezTo>
                    <a:pt x="518" y="2"/>
                    <a:pt x="486" y="7"/>
                    <a:pt x="454" y="14"/>
                  </a:cubicBezTo>
                  <a:cubicBezTo>
                    <a:pt x="451" y="15"/>
                    <a:pt x="449" y="15"/>
                    <a:pt x="446" y="16"/>
                  </a:cubicBezTo>
                  <a:cubicBezTo>
                    <a:pt x="441" y="49"/>
                    <a:pt x="438" y="89"/>
                    <a:pt x="436" y="139"/>
                  </a:cubicBezTo>
                  <a:cubicBezTo>
                    <a:pt x="409" y="147"/>
                    <a:pt x="383" y="159"/>
                    <a:pt x="359" y="172"/>
                  </a:cubicBezTo>
                  <a:cubicBezTo>
                    <a:pt x="321" y="140"/>
                    <a:pt x="289" y="115"/>
                    <a:pt x="262" y="96"/>
                  </a:cubicBezTo>
                  <a:cubicBezTo>
                    <a:pt x="233" y="115"/>
                    <a:pt x="205" y="137"/>
                    <a:pt x="180" y="162"/>
                  </a:cubicBezTo>
                  <a:cubicBezTo>
                    <a:pt x="192" y="192"/>
                    <a:pt x="210" y="229"/>
                    <a:pt x="232" y="273"/>
                  </a:cubicBezTo>
                  <a:cubicBezTo>
                    <a:pt x="214" y="294"/>
                    <a:pt x="197" y="316"/>
                    <a:pt x="183" y="340"/>
                  </a:cubicBezTo>
                  <a:cubicBezTo>
                    <a:pt x="134" y="331"/>
                    <a:pt x="94" y="325"/>
                    <a:pt x="61" y="323"/>
                  </a:cubicBezTo>
                  <a:cubicBezTo>
                    <a:pt x="45" y="354"/>
                    <a:pt x="32" y="387"/>
                    <a:pt x="22" y="421"/>
                  </a:cubicBezTo>
                  <a:cubicBezTo>
                    <a:pt x="48" y="441"/>
                    <a:pt x="82" y="464"/>
                    <a:pt x="123" y="491"/>
                  </a:cubicBezTo>
                  <a:cubicBezTo>
                    <a:pt x="118" y="518"/>
                    <a:pt x="115" y="546"/>
                    <a:pt x="114" y="574"/>
                  </a:cubicBezTo>
                  <a:cubicBezTo>
                    <a:pt x="68" y="590"/>
                    <a:pt x="30" y="606"/>
                    <a:pt x="0" y="619"/>
                  </a:cubicBezTo>
                  <a:cubicBezTo>
                    <a:pt x="2" y="651"/>
                    <a:pt x="6" y="683"/>
                    <a:pt x="14" y="716"/>
                  </a:cubicBezTo>
                  <a:cubicBezTo>
                    <a:pt x="14" y="718"/>
                    <a:pt x="15" y="721"/>
                    <a:pt x="16" y="724"/>
                  </a:cubicBezTo>
                  <a:cubicBezTo>
                    <a:pt x="48" y="729"/>
                    <a:pt x="89" y="732"/>
                    <a:pt x="138" y="734"/>
                  </a:cubicBezTo>
                  <a:cubicBezTo>
                    <a:pt x="147" y="761"/>
                    <a:pt x="158" y="787"/>
                    <a:pt x="171" y="811"/>
                  </a:cubicBezTo>
                  <a:cubicBezTo>
                    <a:pt x="140" y="848"/>
                    <a:pt x="114" y="880"/>
                    <a:pt x="95" y="907"/>
                  </a:cubicBezTo>
                  <a:cubicBezTo>
                    <a:pt x="115" y="937"/>
                    <a:pt x="137" y="965"/>
                    <a:pt x="161" y="990"/>
                  </a:cubicBezTo>
                  <a:cubicBezTo>
                    <a:pt x="192" y="977"/>
                    <a:pt x="229" y="960"/>
                    <a:pt x="272" y="937"/>
                  </a:cubicBezTo>
                  <a:cubicBezTo>
                    <a:pt x="293" y="956"/>
                    <a:pt x="316" y="972"/>
                    <a:pt x="340" y="987"/>
                  </a:cubicBezTo>
                  <a:cubicBezTo>
                    <a:pt x="331" y="1035"/>
                    <a:pt x="325" y="1076"/>
                    <a:pt x="322" y="1109"/>
                  </a:cubicBezTo>
                  <a:cubicBezTo>
                    <a:pt x="354" y="1124"/>
                    <a:pt x="386" y="1137"/>
                    <a:pt x="420" y="1147"/>
                  </a:cubicBezTo>
                  <a:cubicBezTo>
                    <a:pt x="441" y="1121"/>
                    <a:pt x="464" y="1088"/>
                    <a:pt x="490" y="1046"/>
                  </a:cubicBezTo>
                  <a:cubicBezTo>
                    <a:pt x="517" y="1052"/>
                    <a:pt x="545" y="1055"/>
                    <a:pt x="574" y="1056"/>
                  </a:cubicBezTo>
                  <a:cubicBezTo>
                    <a:pt x="590" y="1102"/>
                    <a:pt x="605" y="1140"/>
                    <a:pt x="619" y="1170"/>
                  </a:cubicBezTo>
                  <a:cubicBezTo>
                    <a:pt x="651" y="1168"/>
                    <a:pt x="683" y="1163"/>
                    <a:pt x="715" y="1156"/>
                  </a:cubicBezTo>
                  <a:cubicBezTo>
                    <a:pt x="718" y="1155"/>
                    <a:pt x="721" y="1155"/>
                    <a:pt x="723" y="1154"/>
                  </a:cubicBezTo>
                  <a:cubicBezTo>
                    <a:pt x="728" y="1121"/>
                    <a:pt x="731" y="1081"/>
                    <a:pt x="733" y="1032"/>
                  </a:cubicBezTo>
                  <a:cubicBezTo>
                    <a:pt x="760" y="1023"/>
                    <a:pt x="786" y="1011"/>
                    <a:pt x="810" y="998"/>
                  </a:cubicBezTo>
                  <a:cubicBezTo>
                    <a:pt x="848" y="1030"/>
                    <a:pt x="880" y="1055"/>
                    <a:pt x="907" y="1074"/>
                  </a:cubicBezTo>
                  <a:cubicBezTo>
                    <a:pt x="936" y="1055"/>
                    <a:pt x="964" y="1033"/>
                    <a:pt x="989" y="1008"/>
                  </a:cubicBezTo>
                  <a:cubicBezTo>
                    <a:pt x="977" y="978"/>
                    <a:pt x="960" y="941"/>
                    <a:pt x="937" y="897"/>
                  </a:cubicBezTo>
                  <a:cubicBezTo>
                    <a:pt x="955" y="876"/>
                    <a:pt x="972" y="854"/>
                    <a:pt x="987" y="830"/>
                  </a:cubicBezTo>
                  <a:cubicBezTo>
                    <a:pt x="1035" y="839"/>
                    <a:pt x="1075" y="845"/>
                    <a:pt x="1108" y="848"/>
                  </a:cubicBezTo>
                  <a:cubicBezTo>
                    <a:pt x="1124" y="816"/>
                    <a:pt x="1137" y="783"/>
                    <a:pt x="1147" y="749"/>
                  </a:cubicBezTo>
                  <a:cubicBezTo>
                    <a:pt x="1121" y="729"/>
                    <a:pt x="1087" y="706"/>
                    <a:pt x="1046" y="679"/>
                  </a:cubicBezTo>
                  <a:cubicBezTo>
                    <a:pt x="1051" y="652"/>
                    <a:pt x="1055" y="624"/>
                    <a:pt x="1055" y="596"/>
                  </a:cubicBezTo>
                  <a:close/>
                  <a:moveTo>
                    <a:pt x="657" y="901"/>
                  </a:moveTo>
                  <a:cubicBezTo>
                    <a:pt x="633" y="906"/>
                    <a:pt x="609" y="909"/>
                    <a:pt x="584" y="909"/>
                  </a:cubicBezTo>
                  <a:cubicBezTo>
                    <a:pt x="512" y="909"/>
                    <a:pt x="441" y="884"/>
                    <a:pt x="384" y="839"/>
                  </a:cubicBezTo>
                  <a:cubicBezTo>
                    <a:pt x="326" y="794"/>
                    <a:pt x="285" y="729"/>
                    <a:pt x="269" y="657"/>
                  </a:cubicBezTo>
                  <a:cubicBezTo>
                    <a:pt x="250" y="573"/>
                    <a:pt x="264" y="486"/>
                    <a:pt x="310" y="413"/>
                  </a:cubicBezTo>
                  <a:cubicBezTo>
                    <a:pt x="356" y="340"/>
                    <a:pt x="428" y="289"/>
                    <a:pt x="512" y="270"/>
                  </a:cubicBezTo>
                  <a:cubicBezTo>
                    <a:pt x="536" y="264"/>
                    <a:pt x="561" y="261"/>
                    <a:pt x="585" y="261"/>
                  </a:cubicBezTo>
                  <a:cubicBezTo>
                    <a:pt x="657" y="261"/>
                    <a:pt x="728" y="286"/>
                    <a:pt x="785" y="331"/>
                  </a:cubicBezTo>
                  <a:cubicBezTo>
                    <a:pt x="843" y="376"/>
                    <a:pt x="884" y="441"/>
                    <a:pt x="900" y="513"/>
                  </a:cubicBezTo>
                  <a:cubicBezTo>
                    <a:pt x="940" y="687"/>
                    <a:pt x="831" y="861"/>
                    <a:pt x="657" y="90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" name="Freeform 8"/>
          <p:cNvSpPr>
            <a:spLocks/>
          </p:cNvSpPr>
          <p:nvPr/>
        </p:nvSpPr>
        <p:spPr bwMode="auto">
          <a:xfrm>
            <a:off x="537282" y="2222345"/>
            <a:ext cx="814249" cy="1087521"/>
          </a:xfrm>
          <a:custGeom>
            <a:avLst/>
            <a:gdLst>
              <a:gd name="T0" fmla="*/ 338 w 494"/>
              <a:gd name="T1" fmla="*/ 112 h 494"/>
              <a:gd name="T2" fmla="*/ 494 w 494"/>
              <a:gd name="T3" fmla="*/ 26 h 494"/>
              <a:gd name="T4" fmla="*/ 494 w 494"/>
              <a:gd name="T5" fmla="*/ 26 h 494"/>
              <a:gd name="T6" fmla="*/ 494 w 494"/>
              <a:gd name="T7" fmla="*/ 25 h 494"/>
              <a:gd name="T8" fmla="*/ 494 w 494"/>
              <a:gd name="T9" fmla="*/ 25 h 494"/>
              <a:gd name="T10" fmla="*/ 494 w 494"/>
              <a:gd name="T11" fmla="*/ 25 h 494"/>
              <a:gd name="T12" fmla="*/ 296 w 494"/>
              <a:gd name="T13" fmla="*/ 8 h 494"/>
              <a:gd name="T14" fmla="*/ 313 w 494"/>
              <a:gd name="T15" fmla="*/ 18 h 494"/>
              <a:gd name="T16" fmla="*/ 329 w 494"/>
              <a:gd name="T17" fmla="*/ 28 h 494"/>
              <a:gd name="T18" fmla="*/ 327 w 494"/>
              <a:gd name="T19" fmla="*/ 29 h 494"/>
              <a:gd name="T20" fmla="*/ 321 w 494"/>
              <a:gd name="T21" fmla="*/ 31 h 494"/>
              <a:gd name="T22" fmla="*/ 298 w 494"/>
              <a:gd name="T23" fmla="*/ 40 h 494"/>
              <a:gd name="T24" fmla="*/ 290 w 494"/>
              <a:gd name="T25" fmla="*/ 44 h 494"/>
              <a:gd name="T26" fmla="*/ 278 w 494"/>
              <a:gd name="T27" fmla="*/ 50 h 494"/>
              <a:gd name="T28" fmla="*/ 266 w 494"/>
              <a:gd name="T29" fmla="*/ 56 h 494"/>
              <a:gd name="T30" fmla="*/ 240 w 494"/>
              <a:gd name="T31" fmla="*/ 70 h 494"/>
              <a:gd name="T32" fmla="*/ 228 w 494"/>
              <a:gd name="T33" fmla="*/ 78 h 494"/>
              <a:gd name="T34" fmla="*/ 215 w 494"/>
              <a:gd name="T35" fmla="*/ 86 h 494"/>
              <a:gd name="T36" fmla="*/ 190 w 494"/>
              <a:gd name="T37" fmla="*/ 105 h 494"/>
              <a:gd name="T38" fmla="*/ 177 w 494"/>
              <a:gd name="T39" fmla="*/ 115 h 494"/>
              <a:gd name="T40" fmla="*/ 165 w 494"/>
              <a:gd name="T41" fmla="*/ 125 h 494"/>
              <a:gd name="T42" fmla="*/ 119 w 494"/>
              <a:gd name="T43" fmla="*/ 172 h 494"/>
              <a:gd name="T44" fmla="*/ 49 w 494"/>
              <a:gd name="T45" fmla="*/ 279 h 494"/>
              <a:gd name="T46" fmla="*/ 12 w 494"/>
              <a:gd name="T47" fmla="*/ 385 h 494"/>
              <a:gd name="T48" fmla="*/ 1 w 494"/>
              <a:gd name="T49" fmla="*/ 464 h 494"/>
              <a:gd name="T50" fmla="*/ 0 w 494"/>
              <a:gd name="T51" fmla="*/ 486 h 494"/>
              <a:gd name="T52" fmla="*/ 0 w 494"/>
              <a:gd name="T53" fmla="*/ 494 h 494"/>
              <a:gd name="T54" fmla="*/ 51 w 494"/>
              <a:gd name="T55" fmla="*/ 494 h 494"/>
              <a:gd name="T56" fmla="*/ 51 w 494"/>
              <a:gd name="T57" fmla="*/ 487 h 494"/>
              <a:gd name="T58" fmla="*/ 52 w 494"/>
              <a:gd name="T59" fmla="*/ 467 h 494"/>
              <a:gd name="T60" fmla="*/ 62 w 494"/>
              <a:gd name="T61" fmla="*/ 396 h 494"/>
              <a:gd name="T62" fmla="*/ 95 w 494"/>
              <a:gd name="T63" fmla="*/ 302 h 494"/>
              <a:gd name="T64" fmla="*/ 158 w 494"/>
              <a:gd name="T65" fmla="*/ 205 h 494"/>
              <a:gd name="T66" fmla="*/ 199 w 494"/>
              <a:gd name="T67" fmla="*/ 164 h 494"/>
              <a:gd name="T68" fmla="*/ 210 w 494"/>
              <a:gd name="T69" fmla="*/ 154 h 494"/>
              <a:gd name="T70" fmla="*/ 221 w 494"/>
              <a:gd name="T71" fmla="*/ 145 h 494"/>
              <a:gd name="T72" fmla="*/ 244 w 494"/>
              <a:gd name="T73" fmla="*/ 128 h 494"/>
              <a:gd name="T74" fmla="*/ 255 w 494"/>
              <a:gd name="T75" fmla="*/ 121 h 494"/>
              <a:gd name="T76" fmla="*/ 266 w 494"/>
              <a:gd name="T77" fmla="*/ 114 h 494"/>
              <a:gd name="T78" fmla="*/ 289 w 494"/>
              <a:gd name="T79" fmla="*/ 101 h 494"/>
              <a:gd name="T80" fmla="*/ 300 w 494"/>
              <a:gd name="T81" fmla="*/ 95 h 494"/>
              <a:gd name="T82" fmla="*/ 311 w 494"/>
              <a:gd name="T83" fmla="*/ 90 h 494"/>
              <a:gd name="T84" fmla="*/ 318 w 494"/>
              <a:gd name="T85" fmla="*/ 87 h 494"/>
              <a:gd name="T86" fmla="*/ 338 w 494"/>
              <a:gd name="T87" fmla="*/ 79 h 494"/>
              <a:gd name="T88" fmla="*/ 344 w 494"/>
              <a:gd name="T89" fmla="*/ 77 h 494"/>
              <a:gd name="T90" fmla="*/ 346 w 494"/>
              <a:gd name="T91" fmla="*/ 76 h 494"/>
              <a:gd name="T92" fmla="*/ 342 w 494"/>
              <a:gd name="T93" fmla="*/ 94 h 494"/>
              <a:gd name="T94" fmla="*/ 338 w 494"/>
              <a:gd name="T95" fmla="*/ 112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94" h="494">
                <a:moveTo>
                  <a:pt x="338" y="112"/>
                </a:moveTo>
                <a:cubicBezTo>
                  <a:pt x="380" y="75"/>
                  <a:pt x="433" y="44"/>
                  <a:pt x="494" y="26"/>
                </a:cubicBezTo>
                <a:cubicBezTo>
                  <a:pt x="494" y="26"/>
                  <a:pt x="494" y="26"/>
                  <a:pt x="494" y="26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33" y="7"/>
                  <a:pt x="366" y="0"/>
                  <a:pt x="296" y="8"/>
                </a:cubicBezTo>
                <a:cubicBezTo>
                  <a:pt x="296" y="8"/>
                  <a:pt x="305" y="13"/>
                  <a:pt x="313" y="18"/>
                </a:cubicBezTo>
                <a:cubicBezTo>
                  <a:pt x="321" y="23"/>
                  <a:pt x="329" y="28"/>
                  <a:pt x="329" y="28"/>
                </a:cubicBezTo>
                <a:cubicBezTo>
                  <a:pt x="329" y="28"/>
                  <a:pt x="328" y="28"/>
                  <a:pt x="327" y="29"/>
                </a:cubicBezTo>
                <a:cubicBezTo>
                  <a:pt x="325" y="29"/>
                  <a:pt x="323" y="30"/>
                  <a:pt x="321" y="31"/>
                </a:cubicBezTo>
                <a:cubicBezTo>
                  <a:pt x="315" y="34"/>
                  <a:pt x="307" y="36"/>
                  <a:pt x="298" y="40"/>
                </a:cubicBezTo>
                <a:cubicBezTo>
                  <a:pt x="296" y="42"/>
                  <a:pt x="293" y="43"/>
                  <a:pt x="290" y="44"/>
                </a:cubicBezTo>
                <a:cubicBezTo>
                  <a:pt x="286" y="46"/>
                  <a:pt x="282" y="48"/>
                  <a:pt x="278" y="50"/>
                </a:cubicBezTo>
                <a:cubicBezTo>
                  <a:pt x="274" y="52"/>
                  <a:pt x="270" y="54"/>
                  <a:pt x="266" y="56"/>
                </a:cubicBezTo>
                <a:cubicBezTo>
                  <a:pt x="257" y="60"/>
                  <a:pt x="249" y="65"/>
                  <a:pt x="240" y="70"/>
                </a:cubicBezTo>
                <a:cubicBezTo>
                  <a:pt x="236" y="72"/>
                  <a:pt x="232" y="75"/>
                  <a:pt x="228" y="78"/>
                </a:cubicBezTo>
                <a:cubicBezTo>
                  <a:pt x="223" y="81"/>
                  <a:pt x="219" y="83"/>
                  <a:pt x="215" y="86"/>
                </a:cubicBezTo>
                <a:cubicBezTo>
                  <a:pt x="207" y="92"/>
                  <a:pt x="198" y="98"/>
                  <a:pt x="190" y="105"/>
                </a:cubicBezTo>
                <a:cubicBezTo>
                  <a:pt x="186" y="108"/>
                  <a:pt x="181" y="111"/>
                  <a:pt x="177" y="115"/>
                </a:cubicBezTo>
                <a:cubicBezTo>
                  <a:pt x="173" y="118"/>
                  <a:pt x="169" y="122"/>
                  <a:pt x="165" y="125"/>
                </a:cubicBezTo>
                <a:cubicBezTo>
                  <a:pt x="149" y="140"/>
                  <a:pt x="133" y="155"/>
                  <a:pt x="119" y="172"/>
                </a:cubicBezTo>
                <a:cubicBezTo>
                  <a:pt x="91" y="205"/>
                  <a:pt x="67" y="242"/>
                  <a:pt x="49" y="279"/>
                </a:cubicBezTo>
                <a:cubicBezTo>
                  <a:pt x="31" y="316"/>
                  <a:pt x="19" y="353"/>
                  <a:pt x="12" y="385"/>
                </a:cubicBezTo>
                <a:cubicBezTo>
                  <a:pt x="5" y="417"/>
                  <a:pt x="2" y="445"/>
                  <a:pt x="1" y="464"/>
                </a:cubicBezTo>
                <a:cubicBezTo>
                  <a:pt x="0" y="473"/>
                  <a:pt x="0" y="481"/>
                  <a:pt x="0" y="486"/>
                </a:cubicBezTo>
                <a:cubicBezTo>
                  <a:pt x="0" y="491"/>
                  <a:pt x="0" y="494"/>
                  <a:pt x="0" y="494"/>
                </a:cubicBezTo>
                <a:cubicBezTo>
                  <a:pt x="51" y="494"/>
                  <a:pt x="51" y="494"/>
                  <a:pt x="51" y="494"/>
                </a:cubicBezTo>
                <a:cubicBezTo>
                  <a:pt x="51" y="494"/>
                  <a:pt x="51" y="491"/>
                  <a:pt x="51" y="487"/>
                </a:cubicBezTo>
                <a:cubicBezTo>
                  <a:pt x="51" y="482"/>
                  <a:pt x="51" y="475"/>
                  <a:pt x="52" y="467"/>
                </a:cubicBezTo>
                <a:cubicBezTo>
                  <a:pt x="53" y="450"/>
                  <a:pt x="55" y="425"/>
                  <a:pt x="62" y="396"/>
                </a:cubicBezTo>
                <a:cubicBezTo>
                  <a:pt x="68" y="368"/>
                  <a:pt x="79" y="335"/>
                  <a:pt x="95" y="302"/>
                </a:cubicBezTo>
                <a:cubicBezTo>
                  <a:pt x="111" y="269"/>
                  <a:pt x="132" y="235"/>
                  <a:pt x="158" y="205"/>
                </a:cubicBezTo>
                <a:cubicBezTo>
                  <a:pt x="171" y="190"/>
                  <a:pt x="185" y="177"/>
                  <a:pt x="199" y="164"/>
                </a:cubicBezTo>
                <a:cubicBezTo>
                  <a:pt x="203" y="160"/>
                  <a:pt x="206" y="157"/>
                  <a:pt x="210" y="154"/>
                </a:cubicBezTo>
                <a:cubicBezTo>
                  <a:pt x="213" y="151"/>
                  <a:pt x="217" y="148"/>
                  <a:pt x="221" y="145"/>
                </a:cubicBezTo>
                <a:cubicBezTo>
                  <a:pt x="228" y="139"/>
                  <a:pt x="236" y="134"/>
                  <a:pt x="244" y="128"/>
                </a:cubicBezTo>
                <a:cubicBezTo>
                  <a:pt x="247" y="126"/>
                  <a:pt x="251" y="123"/>
                  <a:pt x="255" y="121"/>
                </a:cubicBezTo>
                <a:cubicBezTo>
                  <a:pt x="259" y="119"/>
                  <a:pt x="263" y="116"/>
                  <a:pt x="266" y="114"/>
                </a:cubicBezTo>
                <a:cubicBezTo>
                  <a:pt x="274" y="110"/>
                  <a:pt x="281" y="105"/>
                  <a:pt x="289" y="101"/>
                </a:cubicBezTo>
                <a:cubicBezTo>
                  <a:pt x="293" y="99"/>
                  <a:pt x="297" y="97"/>
                  <a:pt x="300" y="95"/>
                </a:cubicBezTo>
                <a:cubicBezTo>
                  <a:pt x="304" y="94"/>
                  <a:pt x="308" y="92"/>
                  <a:pt x="311" y="90"/>
                </a:cubicBezTo>
                <a:cubicBezTo>
                  <a:pt x="314" y="89"/>
                  <a:pt x="316" y="88"/>
                  <a:pt x="318" y="87"/>
                </a:cubicBezTo>
                <a:cubicBezTo>
                  <a:pt x="327" y="84"/>
                  <a:pt x="334" y="81"/>
                  <a:pt x="338" y="79"/>
                </a:cubicBezTo>
                <a:cubicBezTo>
                  <a:pt x="341" y="78"/>
                  <a:pt x="343" y="77"/>
                  <a:pt x="344" y="77"/>
                </a:cubicBezTo>
                <a:cubicBezTo>
                  <a:pt x="345" y="77"/>
                  <a:pt x="346" y="76"/>
                  <a:pt x="346" y="76"/>
                </a:cubicBezTo>
                <a:cubicBezTo>
                  <a:pt x="346" y="76"/>
                  <a:pt x="344" y="85"/>
                  <a:pt x="342" y="94"/>
                </a:cubicBezTo>
                <a:cubicBezTo>
                  <a:pt x="340" y="103"/>
                  <a:pt x="338" y="112"/>
                  <a:pt x="338" y="11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611942" y="4417799"/>
            <a:ext cx="270024" cy="1258258"/>
          </a:xfrm>
          <a:custGeom>
            <a:avLst/>
            <a:gdLst>
              <a:gd name="T0" fmla="*/ 49 w 163"/>
              <a:gd name="T1" fmla="*/ 401 h 572"/>
              <a:gd name="T2" fmla="*/ 0 w 163"/>
              <a:gd name="T3" fmla="*/ 572 h 572"/>
              <a:gd name="T4" fmla="*/ 0 w 163"/>
              <a:gd name="T5" fmla="*/ 572 h 572"/>
              <a:gd name="T6" fmla="*/ 0 w 163"/>
              <a:gd name="T7" fmla="*/ 572 h 572"/>
              <a:gd name="T8" fmla="*/ 0 w 163"/>
              <a:gd name="T9" fmla="*/ 572 h 572"/>
              <a:gd name="T10" fmla="*/ 0 w 163"/>
              <a:gd name="T11" fmla="*/ 572 h 572"/>
              <a:gd name="T12" fmla="*/ 152 w 163"/>
              <a:gd name="T13" fmla="*/ 445 h 572"/>
              <a:gd name="T14" fmla="*/ 133 w 163"/>
              <a:gd name="T15" fmla="*/ 450 h 572"/>
              <a:gd name="T16" fmla="*/ 114 w 163"/>
              <a:gd name="T17" fmla="*/ 454 h 572"/>
              <a:gd name="T18" fmla="*/ 118 w 163"/>
              <a:gd name="T19" fmla="*/ 446 h 572"/>
              <a:gd name="T20" fmla="*/ 128 w 163"/>
              <a:gd name="T21" fmla="*/ 423 h 572"/>
              <a:gd name="T22" fmla="*/ 129 w 163"/>
              <a:gd name="T23" fmla="*/ 420 h 572"/>
              <a:gd name="T24" fmla="*/ 131 w 163"/>
              <a:gd name="T25" fmla="*/ 416 h 572"/>
              <a:gd name="T26" fmla="*/ 137 w 163"/>
              <a:gd name="T27" fmla="*/ 396 h 572"/>
              <a:gd name="T28" fmla="*/ 144 w 163"/>
              <a:gd name="T29" fmla="*/ 375 h 572"/>
              <a:gd name="T30" fmla="*/ 147 w 163"/>
              <a:gd name="T31" fmla="*/ 364 h 572"/>
              <a:gd name="T32" fmla="*/ 150 w 163"/>
              <a:gd name="T33" fmla="*/ 353 h 572"/>
              <a:gd name="T34" fmla="*/ 158 w 163"/>
              <a:gd name="T35" fmla="*/ 305 h 572"/>
              <a:gd name="T36" fmla="*/ 162 w 163"/>
              <a:gd name="T37" fmla="*/ 256 h 572"/>
              <a:gd name="T38" fmla="*/ 155 w 163"/>
              <a:gd name="T39" fmla="*/ 158 h 572"/>
              <a:gd name="T40" fmla="*/ 134 w 163"/>
              <a:gd name="T41" fmla="*/ 76 h 572"/>
              <a:gd name="T42" fmla="*/ 110 w 163"/>
              <a:gd name="T43" fmla="*/ 20 h 572"/>
              <a:gd name="T44" fmla="*/ 102 w 163"/>
              <a:gd name="T45" fmla="*/ 5 h 572"/>
              <a:gd name="T46" fmla="*/ 100 w 163"/>
              <a:gd name="T47" fmla="*/ 0 h 572"/>
              <a:gd name="T48" fmla="*/ 55 w 163"/>
              <a:gd name="T49" fmla="*/ 25 h 572"/>
              <a:gd name="T50" fmla="*/ 58 w 163"/>
              <a:gd name="T51" fmla="*/ 30 h 572"/>
              <a:gd name="T52" fmla="*/ 65 w 163"/>
              <a:gd name="T53" fmla="*/ 43 h 572"/>
              <a:gd name="T54" fmla="*/ 86 w 163"/>
              <a:gd name="T55" fmla="*/ 93 h 572"/>
              <a:gd name="T56" fmla="*/ 111 w 163"/>
              <a:gd name="T57" fmla="*/ 254 h 572"/>
              <a:gd name="T58" fmla="*/ 108 w 163"/>
              <a:gd name="T59" fmla="*/ 299 h 572"/>
              <a:gd name="T60" fmla="*/ 100 w 163"/>
              <a:gd name="T61" fmla="*/ 341 h 572"/>
              <a:gd name="T62" fmla="*/ 98 w 163"/>
              <a:gd name="T63" fmla="*/ 351 h 572"/>
              <a:gd name="T64" fmla="*/ 95 w 163"/>
              <a:gd name="T65" fmla="*/ 361 h 572"/>
              <a:gd name="T66" fmla="*/ 89 w 163"/>
              <a:gd name="T67" fmla="*/ 380 h 572"/>
              <a:gd name="T68" fmla="*/ 83 w 163"/>
              <a:gd name="T69" fmla="*/ 397 h 572"/>
              <a:gd name="T70" fmla="*/ 81 w 163"/>
              <a:gd name="T71" fmla="*/ 401 h 572"/>
              <a:gd name="T72" fmla="*/ 80 w 163"/>
              <a:gd name="T73" fmla="*/ 405 h 572"/>
              <a:gd name="T74" fmla="*/ 72 w 163"/>
              <a:gd name="T75" fmla="*/ 424 h 572"/>
              <a:gd name="T76" fmla="*/ 68 w 163"/>
              <a:gd name="T77" fmla="*/ 432 h 572"/>
              <a:gd name="T78" fmla="*/ 59 w 163"/>
              <a:gd name="T79" fmla="*/ 416 h 572"/>
              <a:gd name="T80" fmla="*/ 52 w 163"/>
              <a:gd name="T81" fmla="*/ 406 h 572"/>
              <a:gd name="T82" fmla="*/ 49 w 163"/>
              <a:gd name="T83" fmla="*/ 40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2">
                <a:moveTo>
                  <a:pt x="49" y="401"/>
                </a:moveTo>
                <a:cubicBezTo>
                  <a:pt x="45" y="457"/>
                  <a:pt x="29" y="516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55" y="543"/>
                  <a:pt x="108" y="500"/>
                  <a:pt x="152" y="445"/>
                </a:cubicBezTo>
                <a:cubicBezTo>
                  <a:pt x="152" y="445"/>
                  <a:pt x="142" y="448"/>
                  <a:pt x="133" y="450"/>
                </a:cubicBezTo>
                <a:cubicBezTo>
                  <a:pt x="123" y="452"/>
                  <a:pt x="114" y="454"/>
                  <a:pt x="114" y="454"/>
                </a:cubicBezTo>
                <a:cubicBezTo>
                  <a:pt x="114" y="454"/>
                  <a:pt x="116" y="451"/>
                  <a:pt x="118" y="446"/>
                </a:cubicBezTo>
                <a:cubicBezTo>
                  <a:pt x="121" y="440"/>
                  <a:pt x="124" y="433"/>
                  <a:pt x="128" y="423"/>
                </a:cubicBezTo>
                <a:cubicBezTo>
                  <a:pt x="128" y="422"/>
                  <a:pt x="129" y="421"/>
                  <a:pt x="129" y="420"/>
                </a:cubicBezTo>
                <a:cubicBezTo>
                  <a:pt x="130" y="418"/>
                  <a:pt x="130" y="417"/>
                  <a:pt x="131" y="416"/>
                </a:cubicBezTo>
                <a:cubicBezTo>
                  <a:pt x="133" y="409"/>
                  <a:pt x="135" y="403"/>
                  <a:pt x="137" y="396"/>
                </a:cubicBezTo>
                <a:cubicBezTo>
                  <a:pt x="140" y="389"/>
                  <a:pt x="142" y="382"/>
                  <a:pt x="144" y="375"/>
                </a:cubicBezTo>
                <a:cubicBezTo>
                  <a:pt x="145" y="371"/>
                  <a:pt x="146" y="368"/>
                  <a:pt x="147" y="364"/>
                </a:cubicBezTo>
                <a:cubicBezTo>
                  <a:pt x="148" y="360"/>
                  <a:pt x="149" y="356"/>
                  <a:pt x="150" y="353"/>
                </a:cubicBezTo>
                <a:cubicBezTo>
                  <a:pt x="153" y="337"/>
                  <a:pt x="156" y="321"/>
                  <a:pt x="158" y="305"/>
                </a:cubicBezTo>
                <a:cubicBezTo>
                  <a:pt x="160" y="289"/>
                  <a:pt x="162" y="272"/>
                  <a:pt x="162" y="256"/>
                </a:cubicBezTo>
                <a:cubicBezTo>
                  <a:pt x="163" y="222"/>
                  <a:pt x="161" y="189"/>
                  <a:pt x="155" y="158"/>
                </a:cubicBezTo>
                <a:cubicBezTo>
                  <a:pt x="150" y="127"/>
                  <a:pt x="142" y="99"/>
                  <a:pt x="134" y="76"/>
                </a:cubicBezTo>
                <a:cubicBezTo>
                  <a:pt x="125" y="52"/>
                  <a:pt x="117" y="33"/>
                  <a:pt x="110" y="20"/>
                </a:cubicBezTo>
                <a:cubicBezTo>
                  <a:pt x="107" y="14"/>
                  <a:pt x="104" y="9"/>
                  <a:pt x="102" y="5"/>
                </a:cubicBezTo>
                <a:cubicBezTo>
                  <a:pt x="101" y="2"/>
                  <a:pt x="100" y="0"/>
                  <a:pt x="100" y="0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25"/>
                  <a:pt x="56" y="26"/>
                  <a:pt x="58" y="30"/>
                </a:cubicBezTo>
                <a:cubicBezTo>
                  <a:pt x="59" y="33"/>
                  <a:pt x="62" y="37"/>
                  <a:pt x="65" y="43"/>
                </a:cubicBezTo>
                <a:cubicBezTo>
                  <a:pt x="70" y="55"/>
                  <a:pt x="78" y="72"/>
                  <a:pt x="86" y="93"/>
                </a:cubicBezTo>
                <a:cubicBezTo>
                  <a:pt x="101" y="135"/>
                  <a:pt x="113" y="194"/>
                  <a:pt x="111" y="254"/>
                </a:cubicBezTo>
                <a:cubicBezTo>
                  <a:pt x="111" y="269"/>
                  <a:pt x="109" y="284"/>
                  <a:pt x="108" y="299"/>
                </a:cubicBezTo>
                <a:cubicBezTo>
                  <a:pt x="106" y="313"/>
                  <a:pt x="103" y="327"/>
                  <a:pt x="100" y="341"/>
                </a:cubicBezTo>
                <a:cubicBezTo>
                  <a:pt x="99" y="344"/>
                  <a:pt x="98" y="348"/>
                  <a:pt x="98" y="351"/>
                </a:cubicBezTo>
                <a:cubicBezTo>
                  <a:pt x="97" y="354"/>
                  <a:pt x="96" y="358"/>
                  <a:pt x="95" y="361"/>
                </a:cubicBezTo>
                <a:cubicBezTo>
                  <a:pt x="93" y="368"/>
                  <a:pt x="91" y="374"/>
                  <a:pt x="89" y="380"/>
                </a:cubicBezTo>
                <a:cubicBezTo>
                  <a:pt x="87" y="386"/>
                  <a:pt x="85" y="392"/>
                  <a:pt x="83" y="397"/>
                </a:cubicBezTo>
                <a:cubicBezTo>
                  <a:pt x="82" y="399"/>
                  <a:pt x="82" y="400"/>
                  <a:pt x="81" y="401"/>
                </a:cubicBezTo>
                <a:cubicBezTo>
                  <a:pt x="81" y="402"/>
                  <a:pt x="81" y="403"/>
                  <a:pt x="80" y="405"/>
                </a:cubicBezTo>
                <a:cubicBezTo>
                  <a:pt x="77" y="413"/>
                  <a:pt x="74" y="420"/>
                  <a:pt x="72" y="424"/>
                </a:cubicBezTo>
                <a:cubicBezTo>
                  <a:pt x="69" y="429"/>
                  <a:pt x="68" y="432"/>
                  <a:pt x="68" y="432"/>
                </a:cubicBezTo>
                <a:cubicBezTo>
                  <a:pt x="68" y="432"/>
                  <a:pt x="64" y="424"/>
                  <a:pt x="59" y="416"/>
                </a:cubicBezTo>
                <a:cubicBezTo>
                  <a:pt x="56" y="413"/>
                  <a:pt x="54" y="409"/>
                  <a:pt x="52" y="406"/>
                </a:cubicBezTo>
                <a:cubicBezTo>
                  <a:pt x="50" y="403"/>
                  <a:pt x="49" y="401"/>
                  <a:pt x="49" y="4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933991" y="2545372"/>
            <a:ext cx="268633" cy="1263825"/>
          </a:xfrm>
          <a:custGeom>
            <a:avLst/>
            <a:gdLst>
              <a:gd name="T0" fmla="*/ 152 w 163"/>
              <a:gd name="T1" fmla="*/ 128 h 574"/>
              <a:gd name="T2" fmla="*/ 0 w 163"/>
              <a:gd name="T3" fmla="*/ 1 h 574"/>
              <a:gd name="T4" fmla="*/ 0 w 163"/>
              <a:gd name="T5" fmla="*/ 0 h 574"/>
              <a:gd name="T6" fmla="*/ 0 w 163"/>
              <a:gd name="T7" fmla="*/ 0 h 574"/>
              <a:gd name="T8" fmla="*/ 0 w 163"/>
              <a:gd name="T9" fmla="*/ 0 h 574"/>
              <a:gd name="T10" fmla="*/ 0 w 163"/>
              <a:gd name="T11" fmla="*/ 1 h 574"/>
              <a:gd name="T12" fmla="*/ 49 w 163"/>
              <a:gd name="T13" fmla="*/ 171 h 574"/>
              <a:gd name="T14" fmla="*/ 59 w 163"/>
              <a:gd name="T15" fmla="*/ 156 h 574"/>
              <a:gd name="T16" fmla="*/ 68 w 163"/>
              <a:gd name="T17" fmla="*/ 141 h 574"/>
              <a:gd name="T18" fmla="*/ 72 w 163"/>
              <a:gd name="T19" fmla="*/ 148 h 574"/>
              <a:gd name="T20" fmla="*/ 80 w 163"/>
              <a:gd name="T21" fmla="*/ 168 h 574"/>
              <a:gd name="T22" fmla="*/ 82 w 163"/>
              <a:gd name="T23" fmla="*/ 171 h 574"/>
              <a:gd name="T24" fmla="*/ 83 w 163"/>
              <a:gd name="T25" fmla="*/ 175 h 574"/>
              <a:gd name="T26" fmla="*/ 89 w 163"/>
              <a:gd name="T27" fmla="*/ 193 h 574"/>
              <a:gd name="T28" fmla="*/ 95 w 163"/>
              <a:gd name="T29" fmla="*/ 212 h 574"/>
              <a:gd name="T30" fmla="*/ 98 w 163"/>
              <a:gd name="T31" fmla="*/ 221 h 574"/>
              <a:gd name="T32" fmla="*/ 100 w 163"/>
              <a:gd name="T33" fmla="*/ 232 h 574"/>
              <a:gd name="T34" fmla="*/ 108 w 163"/>
              <a:gd name="T35" fmla="*/ 274 h 574"/>
              <a:gd name="T36" fmla="*/ 111 w 163"/>
              <a:gd name="T37" fmla="*/ 319 h 574"/>
              <a:gd name="T38" fmla="*/ 86 w 163"/>
              <a:gd name="T39" fmla="*/ 481 h 574"/>
              <a:gd name="T40" fmla="*/ 64 w 163"/>
              <a:gd name="T41" fmla="*/ 530 h 574"/>
              <a:gd name="T42" fmla="*/ 57 w 163"/>
              <a:gd name="T43" fmla="*/ 544 h 574"/>
              <a:gd name="T44" fmla="*/ 55 w 163"/>
              <a:gd name="T45" fmla="*/ 549 h 574"/>
              <a:gd name="T46" fmla="*/ 99 w 163"/>
              <a:gd name="T47" fmla="*/ 574 h 574"/>
              <a:gd name="T48" fmla="*/ 102 w 163"/>
              <a:gd name="T49" fmla="*/ 568 h 574"/>
              <a:gd name="T50" fmla="*/ 110 w 163"/>
              <a:gd name="T51" fmla="*/ 553 h 574"/>
              <a:gd name="T52" fmla="*/ 134 w 163"/>
              <a:gd name="T53" fmla="*/ 498 h 574"/>
              <a:gd name="T54" fmla="*/ 155 w 163"/>
              <a:gd name="T55" fmla="*/ 415 h 574"/>
              <a:gd name="T56" fmla="*/ 161 w 163"/>
              <a:gd name="T57" fmla="*/ 367 h 574"/>
              <a:gd name="T58" fmla="*/ 162 w 163"/>
              <a:gd name="T59" fmla="*/ 317 h 574"/>
              <a:gd name="T60" fmla="*/ 158 w 163"/>
              <a:gd name="T61" fmla="*/ 268 h 574"/>
              <a:gd name="T62" fmla="*/ 150 w 163"/>
              <a:gd name="T63" fmla="*/ 220 h 574"/>
              <a:gd name="T64" fmla="*/ 147 w 163"/>
              <a:gd name="T65" fmla="*/ 209 h 574"/>
              <a:gd name="T66" fmla="*/ 144 w 163"/>
              <a:gd name="T67" fmla="*/ 198 h 574"/>
              <a:gd name="T68" fmla="*/ 138 w 163"/>
              <a:gd name="T69" fmla="*/ 177 h 574"/>
              <a:gd name="T70" fmla="*/ 131 w 163"/>
              <a:gd name="T71" fmla="*/ 157 h 574"/>
              <a:gd name="T72" fmla="*/ 129 w 163"/>
              <a:gd name="T73" fmla="*/ 153 h 574"/>
              <a:gd name="T74" fmla="*/ 128 w 163"/>
              <a:gd name="T75" fmla="*/ 149 h 574"/>
              <a:gd name="T76" fmla="*/ 118 w 163"/>
              <a:gd name="T77" fmla="*/ 127 h 574"/>
              <a:gd name="T78" fmla="*/ 114 w 163"/>
              <a:gd name="T79" fmla="*/ 119 h 574"/>
              <a:gd name="T80" fmla="*/ 133 w 163"/>
              <a:gd name="T81" fmla="*/ 123 h 574"/>
              <a:gd name="T82" fmla="*/ 152 w 163"/>
              <a:gd name="T83" fmla="*/ 128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4">
                <a:moveTo>
                  <a:pt x="152" y="128"/>
                </a:moveTo>
                <a:cubicBezTo>
                  <a:pt x="109" y="73"/>
                  <a:pt x="56" y="3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29" y="56"/>
                  <a:pt x="46" y="115"/>
                  <a:pt x="49" y="171"/>
                </a:cubicBezTo>
                <a:cubicBezTo>
                  <a:pt x="49" y="171"/>
                  <a:pt x="54" y="164"/>
                  <a:pt x="59" y="156"/>
                </a:cubicBezTo>
                <a:cubicBezTo>
                  <a:pt x="64" y="149"/>
                  <a:pt x="68" y="141"/>
                  <a:pt x="68" y="141"/>
                </a:cubicBezTo>
                <a:cubicBezTo>
                  <a:pt x="68" y="141"/>
                  <a:pt x="70" y="143"/>
                  <a:pt x="72" y="148"/>
                </a:cubicBezTo>
                <a:cubicBezTo>
                  <a:pt x="74" y="153"/>
                  <a:pt x="77" y="160"/>
                  <a:pt x="80" y="168"/>
                </a:cubicBezTo>
                <a:cubicBezTo>
                  <a:pt x="81" y="169"/>
                  <a:pt x="81" y="170"/>
                  <a:pt x="82" y="171"/>
                </a:cubicBezTo>
                <a:cubicBezTo>
                  <a:pt x="82" y="172"/>
                  <a:pt x="83" y="174"/>
                  <a:pt x="83" y="175"/>
                </a:cubicBezTo>
                <a:cubicBezTo>
                  <a:pt x="85" y="181"/>
                  <a:pt x="87" y="186"/>
                  <a:pt x="89" y="193"/>
                </a:cubicBezTo>
                <a:cubicBezTo>
                  <a:pt x="91" y="199"/>
                  <a:pt x="93" y="205"/>
                  <a:pt x="95" y="212"/>
                </a:cubicBezTo>
                <a:cubicBezTo>
                  <a:pt x="96" y="215"/>
                  <a:pt x="97" y="218"/>
                  <a:pt x="98" y="221"/>
                </a:cubicBezTo>
                <a:cubicBezTo>
                  <a:pt x="99" y="225"/>
                  <a:pt x="99" y="228"/>
                  <a:pt x="100" y="232"/>
                </a:cubicBezTo>
                <a:cubicBezTo>
                  <a:pt x="103" y="245"/>
                  <a:pt x="106" y="260"/>
                  <a:pt x="108" y="274"/>
                </a:cubicBezTo>
                <a:cubicBezTo>
                  <a:pt x="110" y="289"/>
                  <a:pt x="111" y="304"/>
                  <a:pt x="111" y="319"/>
                </a:cubicBezTo>
                <a:cubicBezTo>
                  <a:pt x="114" y="379"/>
                  <a:pt x="101" y="438"/>
                  <a:pt x="86" y="481"/>
                </a:cubicBezTo>
                <a:cubicBezTo>
                  <a:pt x="78" y="502"/>
                  <a:pt x="70" y="519"/>
                  <a:pt x="64" y="530"/>
                </a:cubicBezTo>
                <a:cubicBezTo>
                  <a:pt x="62" y="536"/>
                  <a:pt x="59" y="541"/>
                  <a:pt x="57" y="544"/>
                </a:cubicBezTo>
                <a:cubicBezTo>
                  <a:pt x="56" y="547"/>
                  <a:pt x="55" y="549"/>
                  <a:pt x="55" y="549"/>
                </a:cubicBezTo>
                <a:cubicBezTo>
                  <a:pt x="99" y="574"/>
                  <a:pt x="99" y="574"/>
                  <a:pt x="99" y="574"/>
                </a:cubicBezTo>
                <a:cubicBezTo>
                  <a:pt x="99" y="574"/>
                  <a:pt x="100" y="572"/>
                  <a:pt x="102" y="568"/>
                </a:cubicBezTo>
                <a:cubicBezTo>
                  <a:pt x="104" y="565"/>
                  <a:pt x="107" y="560"/>
                  <a:pt x="110" y="553"/>
                </a:cubicBezTo>
                <a:cubicBezTo>
                  <a:pt x="116" y="540"/>
                  <a:pt x="125" y="521"/>
                  <a:pt x="134" y="498"/>
                </a:cubicBezTo>
                <a:cubicBezTo>
                  <a:pt x="142" y="474"/>
                  <a:pt x="150" y="446"/>
                  <a:pt x="155" y="415"/>
                </a:cubicBezTo>
                <a:cubicBezTo>
                  <a:pt x="158" y="400"/>
                  <a:pt x="160" y="384"/>
                  <a:pt x="161" y="367"/>
                </a:cubicBezTo>
                <a:cubicBezTo>
                  <a:pt x="162" y="351"/>
                  <a:pt x="163" y="334"/>
                  <a:pt x="162" y="317"/>
                </a:cubicBezTo>
                <a:cubicBezTo>
                  <a:pt x="162" y="301"/>
                  <a:pt x="160" y="284"/>
                  <a:pt x="158" y="268"/>
                </a:cubicBezTo>
                <a:cubicBezTo>
                  <a:pt x="156" y="251"/>
                  <a:pt x="153" y="236"/>
                  <a:pt x="150" y="220"/>
                </a:cubicBezTo>
                <a:cubicBezTo>
                  <a:pt x="149" y="216"/>
                  <a:pt x="148" y="213"/>
                  <a:pt x="147" y="209"/>
                </a:cubicBezTo>
                <a:cubicBezTo>
                  <a:pt x="146" y="205"/>
                  <a:pt x="145" y="202"/>
                  <a:pt x="144" y="198"/>
                </a:cubicBezTo>
                <a:cubicBezTo>
                  <a:pt x="142" y="191"/>
                  <a:pt x="140" y="184"/>
                  <a:pt x="138" y="177"/>
                </a:cubicBezTo>
                <a:cubicBezTo>
                  <a:pt x="136" y="170"/>
                  <a:pt x="133" y="163"/>
                  <a:pt x="131" y="157"/>
                </a:cubicBezTo>
                <a:cubicBezTo>
                  <a:pt x="130" y="156"/>
                  <a:pt x="130" y="154"/>
                  <a:pt x="129" y="153"/>
                </a:cubicBezTo>
                <a:cubicBezTo>
                  <a:pt x="129" y="152"/>
                  <a:pt x="128" y="150"/>
                  <a:pt x="128" y="149"/>
                </a:cubicBezTo>
                <a:cubicBezTo>
                  <a:pt x="124" y="140"/>
                  <a:pt x="121" y="132"/>
                  <a:pt x="118" y="127"/>
                </a:cubicBezTo>
                <a:cubicBezTo>
                  <a:pt x="116" y="122"/>
                  <a:pt x="114" y="119"/>
                  <a:pt x="114" y="119"/>
                </a:cubicBezTo>
                <a:cubicBezTo>
                  <a:pt x="114" y="119"/>
                  <a:pt x="124" y="121"/>
                  <a:pt x="133" y="123"/>
                </a:cubicBezTo>
                <a:cubicBezTo>
                  <a:pt x="143" y="125"/>
                  <a:pt x="152" y="128"/>
                  <a:pt x="152" y="1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6" name="Group 11"/>
          <p:cNvGrpSpPr/>
          <p:nvPr/>
        </p:nvGrpSpPr>
        <p:grpSpPr>
          <a:xfrm rot="20862303">
            <a:off x="2363093" y="4086802"/>
            <a:ext cx="1284704" cy="1714174"/>
            <a:chOff x="1455738" y="2371725"/>
            <a:chExt cx="2198688" cy="220027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035175" y="2967038"/>
              <a:ext cx="1071563" cy="1009650"/>
            </a:xfrm>
            <a:custGeom>
              <a:avLst/>
              <a:gdLst>
                <a:gd name="T0" fmla="*/ 277 w 570"/>
                <a:gd name="T1" fmla="*/ 0 h 536"/>
                <a:gd name="T2" fmla="*/ 217 w 570"/>
                <a:gd name="T3" fmla="*/ 7 h 536"/>
                <a:gd name="T4" fmla="*/ 50 w 570"/>
                <a:gd name="T5" fmla="*/ 126 h 536"/>
                <a:gd name="T6" fmla="*/ 16 w 570"/>
                <a:gd name="T7" fmla="*/ 328 h 536"/>
                <a:gd name="T8" fmla="*/ 276 w 570"/>
                <a:gd name="T9" fmla="*/ 536 h 536"/>
                <a:gd name="T10" fmla="*/ 336 w 570"/>
                <a:gd name="T11" fmla="*/ 529 h 536"/>
                <a:gd name="T12" fmla="*/ 538 w 570"/>
                <a:gd name="T13" fmla="*/ 208 h 536"/>
                <a:gd name="T14" fmla="*/ 277 w 570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0" h="536">
                  <a:moveTo>
                    <a:pt x="277" y="0"/>
                  </a:moveTo>
                  <a:cubicBezTo>
                    <a:pt x="257" y="0"/>
                    <a:pt x="237" y="3"/>
                    <a:pt x="217" y="7"/>
                  </a:cubicBezTo>
                  <a:cubicBezTo>
                    <a:pt x="147" y="23"/>
                    <a:pt x="88" y="65"/>
                    <a:pt x="50" y="126"/>
                  </a:cubicBezTo>
                  <a:cubicBezTo>
                    <a:pt x="12" y="186"/>
                    <a:pt x="0" y="258"/>
                    <a:pt x="16" y="328"/>
                  </a:cubicBezTo>
                  <a:cubicBezTo>
                    <a:pt x="44" y="450"/>
                    <a:pt x="151" y="536"/>
                    <a:pt x="276" y="536"/>
                  </a:cubicBezTo>
                  <a:cubicBezTo>
                    <a:pt x="296" y="536"/>
                    <a:pt x="316" y="533"/>
                    <a:pt x="336" y="529"/>
                  </a:cubicBezTo>
                  <a:cubicBezTo>
                    <a:pt x="480" y="496"/>
                    <a:pt x="570" y="352"/>
                    <a:pt x="538" y="208"/>
                  </a:cubicBezTo>
                  <a:cubicBezTo>
                    <a:pt x="510" y="86"/>
                    <a:pt x="402" y="0"/>
                    <a:pt x="277" y="0"/>
                  </a:cubicBezTo>
                  <a:close/>
                </a:path>
              </a:pathLst>
            </a:cu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455738" y="2371725"/>
              <a:ext cx="2198688" cy="2200275"/>
            </a:xfrm>
            <a:custGeom>
              <a:avLst/>
              <a:gdLst>
                <a:gd name="T0" fmla="*/ 1055 w 1169"/>
                <a:gd name="T1" fmla="*/ 596 h 1170"/>
                <a:gd name="T2" fmla="*/ 1169 w 1169"/>
                <a:gd name="T3" fmla="*/ 551 h 1170"/>
                <a:gd name="T4" fmla="*/ 1156 w 1169"/>
                <a:gd name="T5" fmla="*/ 455 h 1170"/>
                <a:gd name="T6" fmla="*/ 1153 w 1169"/>
                <a:gd name="T7" fmla="*/ 446 h 1170"/>
                <a:gd name="T8" fmla="*/ 1031 w 1169"/>
                <a:gd name="T9" fmla="*/ 436 h 1170"/>
                <a:gd name="T10" fmla="*/ 998 w 1169"/>
                <a:gd name="T11" fmla="*/ 359 h 1170"/>
                <a:gd name="T12" fmla="*/ 1074 w 1169"/>
                <a:gd name="T13" fmla="*/ 263 h 1170"/>
                <a:gd name="T14" fmla="*/ 1008 w 1169"/>
                <a:gd name="T15" fmla="*/ 180 h 1170"/>
                <a:gd name="T16" fmla="*/ 897 w 1169"/>
                <a:gd name="T17" fmla="*/ 233 h 1170"/>
                <a:gd name="T18" fmla="*/ 829 w 1169"/>
                <a:gd name="T19" fmla="*/ 183 h 1170"/>
                <a:gd name="T20" fmla="*/ 847 w 1169"/>
                <a:gd name="T21" fmla="*/ 62 h 1170"/>
                <a:gd name="T22" fmla="*/ 749 w 1169"/>
                <a:gd name="T23" fmla="*/ 23 h 1170"/>
                <a:gd name="T24" fmla="*/ 679 w 1169"/>
                <a:gd name="T25" fmla="*/ 124 h 1170"/>
                <a:gd name="T26" fmla="*/ 596 w 1169"/>
                <a:gd name="T27" fmla="*/ 114 h 1170"/>
                <a:gd name="T28" fmla="*/ 550 w 1169"/>
                <a:gd name="T29" fmla="*/ 0 h 1170"/>
                <a:gd name="T30" fmla="*/ 454 w 1169"/>
                <a:gd name="T31" fmla="*/ 14 h 1170"/>
                <a:gd name="T32" fmla="*/ 446 w 1169"/>
                <a:gd name="T33" fmla="*/ 16 h 1170"/>
                <a:gd name="T34" fmla="*/ 436 w 1169"/>
                <a:gd name="T35" fmla="*/ 139 h 1170"/>
                <a:gd name="T36" fmla="*/ 359 w 1169"/>
                <a:gd name="T37" fmla="*/ 172 h 1170"/>
                <a:gd name="T38" fmla="*/ 262 w 1169"/>
                <a:gd name="T39" fmla="*/ 96 h 1170"/>
                <a:gd name="T40" fmla="*/ 180 w 1169"/>
                <a:gd name="T41" fmla="*/ 162 h 1170"/>
                <a:gd name="T42" fmla="*/ 232 w 1169"/>
                <a:gd name="T43" fmla="*/ 273 h 1170"/>
                <a:gd name="T44" fmla="*/ 183 w 1169"/>
                <a:gd name="T45" fmla="*/ 340 h 1170"/>
                <a:gd name="T46" fmla="*/ 61 w 1169"/>
                <a:gd name="T47" fmla="*/ 323 h 1170"/>
                <a:gd name="T48" fmla="*/ 22 w 1169"/>
                <a:gd name="T49" fmla="*/ 421 h 1170"/>
                <a:gd name="T50" fmla="*/ 123 w 1169"/>
                <a:gd name="T51" fmla="*/ 491 h 1170"/>
                <a:gd name="T52" fmla="*/ 114 w 1169"/>
                <a:gd name="T53" fmla="*/ 574 h 1170"/>
                <a:gd name="T54" fmla="*/ 0 w 1169"/>
                <a:gd name="T55" fmla="*/ 619 h 1170"/>
                <a:gd name="T56" fmla="*/ 14 w 1169"/>
                <a:gd name="T57" fmla="*/ 716 h 1170"/>
                <a:gd name="T58" fmla="*/ 16 w 1169"/>
                <a:gd name="T59" fmla="*/ 724 h 1170"/>
                <a:gd name="T60" fmla="*/ 138 w 1169"/>
                <a:gd name="T61" fmla="*/ 734 h 1170"/>
                <a:gd name="T62" fmla="*/ 171 w 1169"/>
                <a:gd name="T63" fmla="*/ 811 h 1170"/>
                <a:gd name="T64" fmla="*/ 95 w 1169"/>
                <a:gd name="T65" fmla="*/ 907 h 1170"/>
                <a:gd name="T66" fmla="*/ 161 w 1169"/>
                <a:gd name="T67" fmla="*/ 990 h 1170"/>
                <a:gd name="T68" fmla="*/ 272 w 1169"/>
                <a:gd name="T69" fmla="*/ 937 h 1170"/>
                <a:gd name="T70" fmla="*/ 340 w 1169"/>
                <a:gd name="T71" fmla="*/ 987 h 1170"/>
                <a:gd name="T72" fmla="*/ 322 w 1169"/>
                <a:gd name="T73" fmla="*/ 1109 h 1170"/>
                <a:gd name="T74" fmla="*/ 420 w 1169"/>
                <a:gd name="T75" fmla="*/ 1147 h 1170"/>
                <a:gd name="T76" fmla="*/ 490 w 1169"/>
                <a:gd name="T77" fmla="*/ 1046 h 1170"/>
                <a:gd name="T78" fmla="*/ 574 w 1169"/>
                <a:gd name="T79" fmla="*/ 1056 h 1170"/>
                <a:gd name="T80" fmla="*/ 619 w 1169"/>
                <a:gd name="T81" fmla="*/ 1170 h 1170"/>
                <a:gd name="T82" fmla="*/ 715 w 1169"/>
                <a:gd name="T83" fmla="*/ 1156 h 1170"/>
                <a:gd name="T84" fmla="*/ 723 w 1169"/>
                <a:gd name="T85" fmla="*/ 1154 h 1170"/>
                <a:gd name="T86" fmla="*/ 733 w 1169"/>
                <a:gd name="T87" fmla="*/ 1032 h 1170"/>
                <a:gd name="T88" fmla="*/ 810 w 1169"/>
                <a:gd name="T89" fmla="*/ 998 h 1170"/>
                <a:gd name="T90" fmla="*/ 907 w 1169"/>
                <a:gd name="T91" fmla="*/ 1074 h 1170"/>
                <a:gd name="T92" fmla="*/ 989 w 1169"/>
                <a:gd name="T93" fmla="*/ 1008 h 1170"/>
                <a:gd name="T94" fmla="*/ 937 w 1169"/>
                <a:gd name="T95" fmla="*/ 897 h 1170"/>
                <a:gd name="T96" fmla="*/ 987 w 1169"/>
                <a:gd name="T97" fmla="*/ 830 h 1170"/>
                <a:gd name="T98" fmla="*/ 1108 w 1169"/>
                <a:gd name="T99" fmla="*/ 848 h 1170"/>
                <a:gd name="T100" fmla="*/ 1147 w 1169"/>
                <a:gd name="T101" fmla="*/ 749 h 1170"/>
                <a:gd name="T102" fmla="*/ 1046 w 1169"/>
                <a:gd name="T103" fmla="*/ 679 h 1170"/>
                <a:gd name="T104" fmla="*/ 1055 w 1169"/>
                <a:gd name="T105" fmla="*/ 596 h 1170"/>
                <a:gd name="T106" fmla="*/ 657 w 1169"/>
                <a:gd name="T107" fmla="*/ 901 h 1170"/>
                <a:gd name="T108" fmla="*/ 584 w 1169"/>
                <a:gd name="T109" fmla="*/ 909 h 1170"/>
                <a:gd name="T110" fmla="*/ 384 w 1169"/>
                <a:gd name="T111" fmla="*/ 839 h 1170"/>
                <a:gd name="T112" fmla="*/ 269 w 1169"/>
                <a:gd name="T113" fmla="*/ 657 h 1170"/>
                <a:gd name="T114" fmla="*/ 310 w 1169"/>
                <a:gd name="T115" fmla="*/ 413 h 1170"/>
                <a:gd name="T116" fmla="*/ 512 w 1169"/>
                <a:gd name="T117" fmla="*/ 270 h 1170"/>
                <a:gd name="T118" fmla="*/ 585 w 1169"/>
                <a:gd name="T119" fmla="*/ 261 h 1170"/>
                <a:gd name="T120" fmla="*/ 785 w 1169"/>
                <a:gd name="T121" fmla="*/ 331 h 1170"/>
                <a:gd name="T122" fmla="*/ 900 w 1169"/>
                <a:gd name="T123" fmla="*/ 513 h 1170"/>
                <a:gd name="T124" fmla="*/ 657 w 1169"/>
                <a:gd name="T125" fmla="*/ 901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69" h="1170">
                  <a:moveTo>
                    <a:pt x="1055" y="596"/>
                  </a:moveTo>
                  <a:cubicBezTo>
                    <a:pt x="1101" y="580"/>
                    <a:pt x="1140" y="564"/>
                    <a:pt x="1169" y="551"/>
                  </a:cubicBezTo>
                  <a:cubicBezTo>
                    <a:pt x="1167" y="519"/>
                    <a:pt x="1163" y="487"/>
                    <a:pt x="1156" y="455"/>
                  </a:cubicBezTo>
                  <a:cubicBezTo>
                    <a:pt x="1155" y="452"/>
                    <a:pt x="1154" y="449"/>
                    <a:pt x="1153" y="446"/>
                  </a:cubicBezTo>
                  <a:cubicBezTo>
                    <a:pt x="1121" y="442"/>
                    <a:pt x="1080" y="438"/>
                    <a:pt x="1031" y="436"/>
                  </a:cubicBezTo>
                  <a:cubicBezTo>
                    <a:pt x="1022" y="409"/>
                    <a:pt x="1011" y="384"/>
                    <a:pt x="998" y="359"/>
                  </a:cubicBezTo>
                  <a:cubicBezTo>
                    <a:pt x="1030" y="322"/>
                    <a:pt x="1055" y="290"/>
                    <a:pt x="1074" y="263"/>
                  </a:cubicBezTo>
                  <a:cubicBezTo>
                    <a:pt x="1054" y="233"/>
                    <a:pt x="1032" y="206"/>
                    <a:pt x="1008" y="180"/>
                  </a:cubicBezTo>
                  <a:cubicBezTo>
                    <a:pt x="977" y="193"/>
                    <a:pt x="940" y="210"/>
                    <a:pt x="897" y="233"/>
                  </a:cubicBezTo>
                  <a:cubicBezTo>
                    <a:pt x="876" y="214"/>
                    <a:pt x="853" y="198"/>
                    <a:pt x="829" y="183"/>
                  </a:cubicBezTo>
                  <a:cubicBezTo>
                    <a:pt x="838" y="135"/>
                    <a:pt x="844" y="94"/>
                    <a:pt x="847" y="62"/>
                  </a:cubicBezTo>
                  <a:cubicBezTo>
                    <a:pt x="816" y="46"/>
                    <a:pt x="783" y="33"/>
                    <a:pt x="749" y="23"/>
                  </a:cubicBezTo>
                  <a:cubicBezTo>
                    <a:pt x="729" y="49"/>
                    <a:pt x="705" y="82"/>
                    <a:pt x="679" y="124"/>
                  </a:cubicBezTo>
                  <a:cubicBezTo>
                    <a:pt x="652" y="118"/>
                    <a:pt x="624" y="115"/>
                    <a:pt x="596" y="114"/>
                  </a:cubicBezTo>
                  <a:cubicBezTo>
                    <a:pt x="579" y="68"/>
                    <a:pt x="564" y="30"/>
                    <a:pt x="550" y="0"/>
                  </a:cubicBezTo>
                  <a:cubicBezTo>
                    <a:pt x="518" y="2"/>
                    <a:pt x="486" y="7"/>
                    <a:pt x="454" y="14"/>
                  </a:cubicBezTo>
                  <a:cubicBezTo>
                    <a:pt x="451" y="15"/>
                    <a:pt x="449" y="15"/>
                    <a:pt x="446" y="16"/>
                  </a:cubicBezTo>
                  <a:cubicBezTo>
                    <a:pt x="441" y="49"/>
                    <a:pt x="438" y="89"/>
                    <a:pt x="436" y="139"/>
                  </a:cubicBezTo>
                  <a:cubicBezTo>
                    <a:pt x="409" y="147"/>
                    <a:pt x="383" y="159"/>
                    <a:pt x="359" y="172"/>
                  </a:cubicBezTo>
                  <a:cubicBezTo>
                    <a:pt x="321" y="140"/>
                    <a:pt x="289" y="115"/>
                    <a:pt x="262" y="96"/>
                  </a:cubicBezTo>
                  <a:cubicBezTo>
                    <a:pt x="233" y="115"/>
                    <a:pt x="205" y="137"/>
                    <a:pt x="180" y="162"/>
                  </a:cubicBezTo>
                  <a:cubicBezTo>
                    <a:pt x="192" y="192"/>
                    <a:pt x="210" y="229"/>
                    <a:pt x="232" y="273"/>
                  </a:cubicBezTo>
                  <a:cubicBezTo>
                    <a:pt x="214" y="294"/>
                    <a:pt x="197" y="316"/>
                    <a:pt x="183" y="340"/>
                  </a:cubicBezTo>
                  <a:cubicBezTo>
                    <a:pt x="134" y="331"/>
                    <a:pt x="94" y="325"/>
                    <a:pt x="61" y="323"/>
                  </a:cubicBezTo>
                  <a:cubicBezTo>
                    <a:pt x="45" y="354"/>
                    <a:pt x="32" y="387"/>
                    <a:pt x="22" y="421"/>
                  </a:cubicBezTo>
                  <a:cubicBezTo>
                    <a:pt x="48" y="441"/>
                    <a:pt x="82" y="464"/>
                    <a:pt x="123" y="491"/>
                  </a:cubicBezTo>
                  <a:cubicBezTo>
                    <a:pt x="118" y="518"/>
                    <a:pt x="115" y="546"/>
                    <a:pt x="114" y="574"/>
                  </a:cubicBezTo>
                  <a:cubicBezTo>
                    <a:pt x="68" y="590"/>
                    <a:pt x="30" y="606"/>
                    <a:pt x="0" y="619"/>
                  </a:cubicBezTo>
                  <a:cubicBezTo>
                    <a:pt x="2" y="651"/>
                    <a:pt x="6" y="683"/>
                    <a:pt x="14" y="716"/>
                  </a:cubicBezTo>
                  <a:cubicBezTo>
                    <a:pt x="14" y="718"/>
                    <a:pt x="15" y="721"/>
                    <a:pt x="16" y="724"/>
                  </a:cubicBezTo>
                  <a:cubicBezTo>
                    <a:pt x="48" y="729"/>
                    <a:pt x="89" y="732"/>
                    <a:pt x="138" y="734"/>
                  </a:cubicBezTo>
                  <a:cubicBezTo>
                    <a:pt x="147" y="761"/>
                    <a:pt x="158" y="787"/>
                    <a:pt x="171" y="811"/>
                  </a:cubicBezTo>
                  <a:cubicBezTo>
                    <a:pt x="140" y="848"/>
                    <a:pt x="114" y="880"/>
                    <a:pt x="95" y="907"/>
                  </a:cubicBezTo>
                  <a:cubicBezTo>
                    <a:pt x="115" y="937"/>
                    <a:pt x="137" y="965"/>
                    <a:pt x="161" y="990"/>
                  </a:cubicBezTo>
                  <a:cubicBezTo>
                    <a:pt x="192" y="977"/>
                    <a:pt x="229" y="960"/>
                    <a:pt x="272" y="937"/>
                  </a:cubicBezTo>
                  <a:cubicBezTo>
                    <a:pt x="293" y="956"/>
                    <a:pt x="316" y="972"/>
                    <a:pt x="340" y="987"/>
                  </a:cubicBezTo>
                  <a:cubicBezTo>
                    <a:pt x="331" y="1035"/>
                    <a:pt x="325" y="1076"/>
                    <a:pt x="322" y="1109"/>
                  </a:cubicBezTo>
                  <a:cubicBezTo>
                    <a:pt x="354" y="1124"/>
                    <a:pt x="386" y="1137"/>
                    <a:pt x="420" y="1147"/>
                  </a:cubicBezTo>
                  <a:cubicBezTo>
                    <a:pt x="441" y="1121"/>
                    <a:pt x="464" y="1088"/>
                    <a:pt x="490" y="1046"/>
                  </a:cubicBezTo>
                  <a:cubicBezTo>
                    <a:pt x="517" y="1052"/>
                    <a:pt x="545" y="1055"/>
                    <a:pt x="574" y="1056"/>
                  </a:cubicBezTo>
                  <a:cubicBezTo>
                    <a:pt x="590" y="1102"/>
                    <a:pt x="605" y="1140"/>
                    <a:pt x="619" y="1170"/>
                  </a:cubicBezTo>
                  <a:cubicBezTo>
                    <a:pt x="651" y="1168"/>
                    <a:pt x="683" y="1163"/>
                    <a:pt x="715" y="1156"/>
                  </a:cubicBezTo>
                  <a:cubicBezTo>
                    <a:pt x="718" y="1155"/>
                    <a:pt x="721" y="1155"/>
                    <a:pt x="723" y="1154"/>
                  </a:cubicBezTo>
                  <a:cubicBezTo>
                    <a:pt x="728" y="1121"/>
                    <a:pt x="731" y="1081"/>
                    <a:pt x="733" y="1032"/>
                  </a:cubicBezTo>
                  <a:cubicBezTo>
                    <a:pt x="760" y="1023"/>
                    <a:pt x="786" y="1011"/>
                    <a:pt x="810" y="998"/>
                  </a:cubicBezTo>
                  <a:cubicBezTo>
                    <a:pt x="848" y="1030"/>
                    <a:pt x="880" y="1055"/>
                    <a:pt x="907" y="1074"/>
                  </a:cubicBezTo>
                  <a:cubicBezTo>
                    <a:pt x="936" y="1055"/>
                    <a:pt x="964" y="1033"/>
                    <a:pt x="989" y="1008"/>
                  </a:cubicBezTo>
                  <a:cubicBezTo>
                    <a:pt x="977" y="978"/>
                    <a:pt x="960" y="941"/>
                    <a:pt x="937" y="897"/>
                  </a:cubicBezTo>
                  <a:cubicBezTo>
                    <a:pt x="955" y="876"/>
                    <a:pt x="972" y="854"/>
                    <a:pt x="987" y="830"/>
                  </a:cubicBezTo>
                  <a:cubicBezTo>
                    <a:pt x="1035" y="839"/>
                    <a:pt x="1075" y="845"/>
                    <a:pt x="1108" y="848"/>
                  </a:cubicBezTo>
                  <a:cubicBezTo>
                    <a:pt x="1124" y="816"/>
                    <a:pt x="1137" y="783"/>
                    <a:pt x="1147" y="749"/>
                  </a:cubicBezTo>
                  <a:cubicBezTo>
                    <a:pt x="1121" y="729"/>
                    <a:pt x="1087" y="706"/>
                    <a:pt x="1046" y="679"/>
                  </a:cubicBezTo>
                  <a:cubicBezTo>
                    <a:pt x="1051" y="652"/>
                    <a:pt x="1055" y="624"/>
                    <a:pt x="1055" y="596"/>
                  </a:cubicBezTo>
                  <a:close/>
                  <a:moveTo>
                    <a:pt x="657" y="901"/>
                  </a:moveTo>
                  <a:cubicBezTo>
                    <a:pt x="633" y="906"/>
                    <a:pt x="609" y="909"/>
                    <a:pt x="584" y="909"/>
                  </a:cubicBezTo>
                  <a:cubicBezTo>
                    <a:pt x="512" y="909"/>
                    <a:pt x="441" y="884"/>
                    <a:pt x="384" y="839"/>
                  </a:cubicBezTo>
                  <a:cubicBezTo>
                    <a:pt x="326" y="794"/>
                    <a:pt x="285" y="729"/>
                    <a:pt x="269" y="657"/>
                  </a:cubicBezTo>
                  <a:cubicBezTo>
                    <a:pt x="250" y="573"/>
                    <a:pt x="264" y="486"/>
                    <a:pt x="310" y="413"/>
                  </a:cubicBezTo>
                  <a:cubicBezTo>
                    <a:pt x="356" y="340"/>
                    <a:pt x="428" y="289"/>
                    <a:pt x="512" y="270"/>
                  </a:cubicBezTo>
                  <a:cubicBezTo>
                    <a:pt x="536" y="264"/>
                    <a:pt x="561" y="261"/>
                    <a:pt x="585" y="261"/>
                  </a:cubicBezTo>
                  <a:cubicBezTo>
                    <a:pt x="657" y="261"/>
                    <a:pt x="728" y="286"/>
                    <a:pt x="785" y="331"/>
                  </a:cubicBezTo>
                  <a:cubicBezTo>
                    <a:pt x="843" y="376"/>
                    <a:pt x="884" y="441"/>
                    <a:pt x="900" y="513"/>
                  </a:cubicBezTo>
                  <a:cubicBezTo>
                    <a:pt x="940" y="687"/>
                    <a:pt x="831" y="861"/>
                    <a:pt x="657" y="9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352423" y="1916832"/>
            <a:ext cx="4791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53B9FF"/>
                </a:solidFill>
                <a:latin typeface="+mj-lt"/>
              </a:rPr>
              <a:t>Yüksek Hedef Belirlediğinizde</a:t>
            </a:r>
            <a:endParaRPr lang="id-ID" sz="2400" b="1" dirty="0">
              <a:solidFill>
                <a:srgbClr val="53B9FF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32040" y="2780928"/>
            <a:ext cx="34614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</a:rPr>
              <a:t>Hedefinize ulaşmanız uzun zaman alabilir, </a:t>
            </a:r>
            <a:endParaRPr lang="id-ID" sz="2000" dirty="0">
              <a:solidFill>
                <a:schemeClr val="tx2"/>
              </a:solidFill>
            </a:endParaRPr>
          </a:p>
        </p:txBody>
      </p:sp>
      <p:sp>
        <p:nvSpPr>
          <p:cNvPr id="47" name="46 Metin kutusu"/>
          <p:cNvSpPr txBox="1"/>
          <p:nvPr/>
        </p:nvSpPr>
        <p:spPr>
          <a:xfrm>
            <a:off x="4644008" y="5589240"/>
            <a:ext cx="3970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0099FF"/>
                </a:solidFill>
              </a:rPr>
              <a:t>Bunlar da kaygıya sebep olur….</a:t>
            </a:r>
            <a:endParaRPr lang="tr-TR" sz="2400" b="1" dirty="0">
              <a:solidFill>
                <a:srgbClr val="0099FF"/>
              </a:solidFill>
            </a:endParaRPr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0" y="180475"/>
            <a:ext cx="9144000" cy="1053237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Sınav Kaygısının Nedenleri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angle 32"/>
          <p:cNvSpPr/>
          <p:nvPr/>
        </p:nvSpPr>
        <p:spPr>
          <a:xfrm>
            <a:off x="4860032" y="3789040"/>
            <a:ext cx="4132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</a:rPr>
              <a:t>Hedefinize ulaşmak çok zor veya imkansız olabilir.</a:t>
            </a:r>
            <a:endParaRPr lang="id-ID" sz="2000" dirty="0">
              <a:solidFill>
                <a:schemeClr val="tx2"/>
              </a:solidFill>
            </a:endParaRPr>
          </a:p>
        </p:txBody>
      </p:sp>
      <p:sp>
        <p:nvSpPr>
          <p:cNvPr id="25" name="Rectangle 32"/>
          <p:cNvSpPr/>
          <p:nvPr/>
        </p:nvSpPr>
        <p:spPr>
          <a:xfrm>
            <a:off x="4935955" y="4725144"/>
            <a:ext cx="42080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</a:rPr>
              <a:t>Hedefinize ulaşamayacağınıza inanmanız,</a:t>
            </a:r>
            <a:endParaRPr lang="id-ID" sz="2000" dirty="0">
              <a:solidFill>
                <a:schemeClr val="tx2"/>
              </a:solidFill>
            </a:endParaRPr>
          </a:p>
        </p:txBody>
      </p:sp>
      <p:pic>
        <p:nvPicPr>
          <p:cNvPr id="4098" name="Picture 2" descr="D:\MUHAMMED\afiş-broşür-bülten\psd\deneme\şekiller\icon\toplu 48\bullsey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67288" y="2924944"/>
            <a:ext cx="342900" cy="504056"/>
          </a:xfrm>
          <a:prstGeom prst="rect">
            <a:avLst/>
          </a:prstGeom>
          <a:noFill/>
        </p:spPr>
      </p:pic>
      <p:pic>
        <p:nvPicPr>
          <p:cNvPr id="4099" name="Picture 3" descr="D:\MUHAMMED\afiş-broşür-bülten\psd\deneme\şekiller\icon\toplu 48\clos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861048"/>
            <a:ext cx="342900" cy="457200"/>
          </a:xfrm>
          <a:prstGeom prst="rect">
            <a:avLst/>
          </a:prstGeom>
          <a:noFill/>
        </p:spPr>
      </p:pic>
      <p:pic>
        <p:nvPicPr>
          <p:cNvPr id="4100" name="Picture 4" descr="D:\MUHAMMED\afiş-broşür-bülten\psd\deneme\şekiller\icon\toplu 48\aler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4869160"/>
            <a:ext cx="342900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76229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2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21600000">
                                      <p:cBhvr>
                                        <p:cTn id="2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5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8" grpId="0"/>
      <p:bldP spid="31" grpId="0"/>
      <p:bldP spid="23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403851" y="4823765"/>
            <a:ext cx="4301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6600" b="1" dirty="0" smtClean="0">
                <a:solidFill>
                  <a:srgbClr val="00B0F0"/>
                </a:solidFill>
                <a:latin typeface="+mj-lt"/>
              </a:rPr>
              <a:t>Yapmalıyız?</a:t>
            </a:r>
            <a:endParaRPr lang="id-ID" sz="6600" b="1" dirty="0">
              <a:solidFill>
                <a:srgbClr val="00B0F0"/>
              </a:solidFill>
              <a:latin typeface="+mj-lt"/>
            </a:endParaRPr>
          </a:p>
        </p:txBody>
      </p:sp>
      <p:grpSp>
        <p:nvGrpSpPr>
          <p:cNvPr id="2" name="Group 11"/>
          <p:cNvGrpSpPr/>
          <p:nvPr/>
        </p:nvGrpSpPr>
        <p:grpSpPr>
          <a:xfrm rot="2651420">
            <a:off x="2104726" y="517251"/>
            <a:ext cx="3449521" cy="5508549"/>
            <a:chOff x="406276" y="1164961"/>
            <a:chExt cx="4341396" cy="5084859"/>
          </a:xfrm>
          <a:effectLst>
            <a:outerShdw blurRad="76200" dir="13500000" sy="23000" kx="1200000" algn="br" rotWithShape="0">
              <a:prstClr val="black">
                <a:alpha val="6000"/>
              </a:prstClr>
            </a:outerShdw>
          </a:effectLst>
        </p:grpSpPr>
        <p:grpSp>
          <p:nvGrpSpPr>
            <p:cNvPr id="3" name="Group 10"/>
            <p:cNvGrpSpPr/>
            <p:nvPr/>
          </p:nvGrpSpPr>
          <p:grpSpPr>
            <a:xfrm>
              <a:off x="406276" y="1801645"/>
              <a:ext cx="3980467" cy="4448175"/>
              <a:chOff x="406276" y="1801645"/>
              <a:chExt cx="3980467" cy="4448175"/>
            </a:xfrm>
          </p:grpSpPr>
          <p:sp>
            <p:nvSpPr>
              <p:cNvPr id="6" name="Freeform 5"/>
              <p:cNvSpPr>
                <a:spLocks/>
              </p:cNvSpPr>
              <p:nvPr/>
            </p:nvSpPr>
            <p:spPr bwMode="auto">
              <a:xfrm rot="18900000">
                <a:off x="3337405" y="1801645"/>
                <a:ext cx="1049338" cy="4448175"/>
              </a:xfrm>
              <a:custGeom>
                <a:avLst/>
                <a:gdLst>
                  <a:gd name="T0" fmla="*/ 142 w 279"/>
                  <a:gd name="T1" fmla="*/ 1183 h 1183"/>
                  <a:gd name="T2" fmla="*/ 40 w 279"/>
                  <a:gd name="T3" fmla="*/ 1143 h 1183"/>
                  <a:gd name="T4" fmla="*/ 0 w 279"/>
                  <a:gd name="T5" fmla="*/ 1051 h 1183"/>
                  <a:gd name="T6" fmla="*/ 0 w 279"/>
                  <a:gd name="T7" fmla="*/ 45 h 1183"/>
                  <a:gd name="T8" fmla="*/ 45 w 279"/>
                  <a:gd name="T9" fmla="*/ 0 h 1183"/>
                  <a:gd name="T10" fmla="*/ 90 w 279"/>
                  <a:gd name="T11" fmla="*/ 45 h 1183"/>
                  <a:gd name="T12" fmla="*/ 90 w 279"/>
                  <a:gd name="T13" fmla="*/ 1051 h 1183"/>
                  <a:gd name="T14" fmla="*/ 103 w 279"/>
                  <a:gd name="T15" fmla="*/ 1077 h 1183"/>
                  <a:gd name="T16" fmla="*/ 145 w 279"/>
                  <a:gd name="T17" fmla="*/ 1093 h 1183"/>
                  <a:gd name="T18" fmla="*/ 189 w 279"/>
                  <a:gd name="T19" fmla="*/ 1051 h 1183"/>
                  <a:gd name="T20" fmla="*/ 189 w 279"/>
                  <a:gd name="T21" fmla="*/ 1007 h 1183"/>
                  <a:gd name="T22" fmla="*/ 234 w 279"/>
                  <a:gd name="T23" fmla="*/ 962 h 1183"/>
                  <a:gd name="T24" fmla="*/ 279 w 279"/>
                  <a:gd name="T25" fmla="*/ 1007 h 1183"/>
                  <a:gd name="T26" fmla="*/ 279 w 279"/>
                  <a:gd name="T27" fmla="*/ 1051 h 1183"/>
                  <a:gd name="T28" fmla="*/ 149 w 279"/>
                  <a:gd name="T29" fmla="*/ 1183 h 1183"/>
                  <a:gd name="T30" fmla="*/ 142 w 279"/>
                  <a:gd name="T31" fmla="*/ 1183 h 1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9" h="1183">
                    <a:moveTo>
                      <a:pt x="142" y="1183"/>
                    </a:moveTo>
                    <a:cubicBezTo>
                      <a:pt x="104" y="1183"/>
                      <a:pt x="67" y="1169"/>
                      <a:pt x="40" y="1143"/>
                    </a:cubicBezTo>
                    <a:cubicBezTo>
                      <a:pt x="14" y="1118"/>
                      <a:pt x="0" y="1085"/>
                      <a:pt x="0" y="105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70" y="0"/>
                      <a:pt x="90" y="20"/>
                      <a:pt x="90" y="45"/>
                    </a:cubicBezTo>
                    <a:cubicBezTo>
                      <a:pt x="90" y="1051"/>
                      <a:pt x="90" y="1051"/>
                      <a:pt x="90" y="1051"/>
                    </a:cubicBezTo>
                    <a:cubicBezTo>
                      <a:pt x="90" y="1060"/>
                      <a:pt x="95" y="1070"/>
                      <a:pt x="103" y="1077"/>
                    </a:cubicBezTo>
                    <a:cubicBezTo>
                      <a:pt x="114" y="1088"/>
                      <a:pt x="129" y="1093"/>
                      <a:pt x="145" y="1093"/>
                    </a:cubicBezTo>
                    <a:cubicBezTo>
                      <a:pt x="170" y="1092"/>
                      <a:pt x="189" y="1073"/>
                      <a:pt x="189" y="1051"/>
                    </a:cubicBezTo>
                    <a:cubicBezTo>
                      <a:pt x="189" y="1007"/>
                      <a:pt x="189" y="1007"/>
                      <a:pt x="189" y="1007"/>
                    </a:cubicBezTo>
                    <a:cubicBezTo>
                      <a:pt x="189" y="982"/>
                      <a:pt x="209" y="962"/>
                      <a:pt x="234" y="962"/>
                    </a:cubicBezTo>
                    <a:cubicBezTo>
                      <a:pt x="259" y="962"/>
                      <a:pt x="279" y="982"/>
                      <a:pt x="279" y="1007"/>
                    </a:cubicBezTo>
                    <a:cubicBezTo>
                      <a:pt x="279" y="1051"/>
                      <a:pt x="279" y="1051"/>
                      <a:pt x="279" y="1051"/>
                    </a:cubicBezTo>
                    <a:cubicBezTo>
                      <a:pt x="279" y="1122"/>
                      <a:pt x="222" y="1180"/>
                      <a:pt x="149" y="1183"/>
                    </a:cubicBezTo>
                    <a:cubicBezTo>
                      <a:pt x="147" y="1183"/>
                      <a:pt x="144" y="1183"/>
                      <a:pt x="142" y="118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 rot="18900000">
                <a:off x="406276" y="3369422"/>
                <a:ext cx="2116138" cy="1936750"/>
              </a:xfrm>
              <a:custGeom>
                <a:avLst/>
                <a:gdLst>
                  <a:gd name="T0" fmla="*/ 563 w 563"/>
                  <a:gd name="T1" fmla="*/ 0 h 515"/>
                  <a:gd name="T2" fmla="*/ 0 w 563"/>
                  <a:gd name="T3" fmla="*/ 482 h 515"/>
                  <a:gd name="T4" fmla="*/ 113 w 563"/>
                  <a:gd name="T5" fmla="*/ 474 h 515"/>
                  <a:gd name="T6" fmla="*/ 367 w 563"/>
                  <a:gd name="T7" fmla="*/ 515 h 515"/>
                  <a:gd name="T8" fmla="*/ 563 w 563"/>
                  <a:gd name="T9" fmla="*/ 0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3" h="515">
                    <a:moveTo>
                      <a:pt x="563" y="0"/>
                    </a:moveTo>
                    <a:cubicBezTo>
                      <a:pt x="283" y="47"/>
                      <a:pt x="61" y="238"/>
                      <a:pt x="0" y="482"/>
                    </a:cubicBezTo>
                    <a:cubicBezTo>
                      <a:pt x="37" y="477"/>
                      <a:pt x="74" y="474"/>
                      <a:pt x="113" y="474"/>
                    </a:cubicBezTo>
                    <a:cubicBezTo>
                      <a:pt x="202" y="474"/>
                      <a:pt x="288" y="489"/>
                      <a:pt x="367" y="515"/>
                    </a:cubicBezTo>
                    <a:cubicBezTo>
                      <a:pt x="372" y="384"/>
                      <a:pt x="406" y="170"/>
                      <a:pt x="56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 rot="18900000">
                <a:off x="1586775" y="2209992"/>
                <a:ext cx="1973263" cy="1997075"/>
              </a:xfrm>
              <a:custGeom>
                <a:avLst/>
                <a:gdLst>
                  <a:gd name="T0" fmla="*/ 251 w 525"/>
                  <a:gd name="T1" fmla="*/ 0 h 531"/>
                  <a:gd name="T2" fmla="*/ 242 w 525"/>
                  <a:gd name="T3" fmla="*/ 0 h 531"/>
                  <a:gd name="T4" fmla="*/ 0 w 525"/>
                  <a:gd name="T5" fmla="*/ 529 h 531"/>
                  <a:gd name="T6" fmla="*/ 259 w 525"/>
                  <a:gd name="T7" fmla="*/ 486 h 531"/>
                  <a:gd name="T8" fmla="*/ 525 w 525"/>
                  <a:gd name="T9" fmla="*/ 531 h 531"/>
                  <a:gd name="T10" fmla="*/ 251 w 525"/>
                  <a:gd name="T11" fmla="*/ 0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5" h="531">
                    <a:moveTo>
                      <a:pt x="251" y="0"/>
                    </a:moveTo>
                    <a:cubicBezTo>
                      <a:pt x="248" y="0"/>
                      <a:pt x="245" y="0"/>
                      <a:pt x="242" y="0"/>
                    </a:cubicBezTo>
                    <a:cubicBezTo>
                      <a:pt x="45" y="161"/>
                      <a:pt x="5" y="394"/>
                      <a:pt x="0" y="529"/>
                    </a:cubicBezTo>
                    <a:cubicBezTo>
                      <a:pt x="81" y="501"/>
                      <a:pt x="168" y="486"/>
                      <a:pt x="259" y="486"/>
                    </a:cubicBezTo>
                    <a:cubicBezTo>
                      <a:pt x="353" y="486"/>
                      <a:pt x="443" y="502"/>
                      <a:pt x="525" y="531"/>
                    </a:cubicBezTo>
                    <a:cubicBezTo>
                      <a:pt x="516" y="396"/>
                      <a:pt x="467" y="155"/>
                      <a:pt x="2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sp>
          <p:nvSpPr>
            <p:cNvPr id="9" name="Freeform 8"/>
            <p:cNvSpPr>
              <a:spLocks/>
            </p:cNvSpPr>
            <p:nvPr/>
          </p:nvSpPr>
          <p:spPr bwMode="auto">
            <a:xfrm rot="18900000">
              <a:off x="2552159" y="1164961"/>
              <a:ext cx="2195513" cy="1943100"/>
            </a:xfrm>
            <a:custGeom>
              <a:avLst/>
              <a:gdLst>
                <a:gd name="T0" fmla="*/ 0 w 584"/>
                <a:gd name="T1" fmla="*/ 0 h 517"/>
                <a:gd name="T2" fmla="*/ 223 w 584"/>
                <a:gd name="T3" fmla="*/ 517 h 517"/>
                <a:gd name="T4" fmla="*/ 471 w 584"/>
                <a:gd name="T5" fmla="*/ 478 h 517"/>
                <a:gd name="T6" fmla="*/ 584 w 584"/>
                <a:gd name="T7" fmla="*/ 486 h 517"/>
                <a:gd name="T8" fmla="*/ 0 w 584"/>
                <a:gd name="T9" fmla="*/ 0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4" h="517">
                  <a:moveTo>
                    <a:pt x="0" y="0"/>
                  </a:moveTo>
                  <a:cubicBezTo>
                    <a:pt x="170" y="167"/>
                    <a:pt x="213" y="386"/>
                    <a:pt x="223" y="517"/>
                  </a:cubicBezTo>
                  <a:cubicBezTo>
                    <a:pt x="300" y="492"/>
                    <a:pt x="384" y="478"/>
                    <a:pt x="471" y="478"/>
                  </a:cubicBezTo>
                  <a:cubicBezTo>
                    <a:pt x="509" y="478"/>
                    <a:pt x="547" y="481"/>
                    <a:pt x="584" y="486"/>
                  </a:cubicBezTo>
                  <a:cubicBezTo>
                    <a:pt x="521" y="236"/>
                    <a:pt x="290" y="4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1027" name="Picture 3" descr="C:\Users\muhammed\Desktop\bulut-düşen-yağmur-damlaları_55eef4b8eaa37-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216568"/>
            <a:ext cx="3168351" cy="2061392"/>
          </a:xfrm>
          <a:prstGeom prst="rect">
            <a:avLst/>
          </a:prstGeom>
          <a:noFill/>
        </p:spPr>
      </p:pic>
      <p:pic>
        <p:nvPicPr>
          <p:cNvPr id="43" name="Picture 3" descr="C:\Users\muhammed\Desktop\bulut-düşen-yağmur-damlaları_55eef4b8eaa37-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401" y="-264695"/>
            <a:ext cx="2143125" cy="2381250"/>
          </a:xfrm>
          <a:prstGeom prst="rect">
            <a:avLst/>
          </a:prstGeom>
          <a:noFill/>
        </p:spPr>
      </p:pic>
      <p:sp>
        <p:nvSpPr>
          <p:cNvPr id="44" name="43 Metin kutusu"/>
          <p:cNvSpPr txBox="1"/>
          <p:nvPr/>
        </p:nvSpPr>
        <p:spPr>
          <a:xfrm>
            <a:off x="1907704" y="764704"/>
            <a:ext cx="107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Sınav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44 Metin kutusu"/>
          <p:cNvSpPr txBox="1"/>
          <p:nvPr/>
        </p:nvSpPr>
        <p:spPr>
          <a:xfrm>
            <a:off x="4644008" y="764704"/>
            <a:ext cx="130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Kaygısı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Metin kutusu"/>
          <p:cNvSpPr txBox="1"/>
          <p:nvPr/>
        </p:nvSpPr>
        <p:spPr>
          <a:xfrm>
            <a:off x="251521" y="3922294"/>
            <a:ext cx="3430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600" b="1" dirty="0" smtClean="0">
                <a:solidFill>
                  <a:schemeClr val="accent1">
                    <a:lumMod val="75000"/>
                  </a:schemeClr>
                </a:solidFill>
              </a:rPr>
              <a:t>Ne</a:t>
            </a:r>
            <a:endParaRPr lang="tr-TR" sz="2800" dirty="0"/>
          </a:p>
        </p:txBody>
      </p:sp>
      <p:pic>
        <p:nvPicPr>
          <p:cNvPr id="53" name="Picture 3" descr="C:\Users\muhammed\Desktop\bulut-düşen-yağmur-damlaları_55eef4b8eaa37-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9071" y="-276726"/>
            <a:ext cx="2143125" cy="238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51261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>
          <a:xfrm>
            <a:off x="171456" y="1711482"/>
            <a:ext cx="4284998" cy="526407"/>
            <a:chOff x="4437053" y="2292645"/>
            <a:chExt cx="1515768" cy="1640028"/>
          </a:xfrm>
        </p:grpSpPr>
        <p:grpSp>
          <p:nvGrpSpPr>
            <p:cNvPr id="3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</p:grpSpPr>
          <p:sp>
            <p:nvSpPr>
              <p:cNvPr id="11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Rounded Rectangle 7"/>
              <p:cNvSpPr/>
              <p:nvPr/>
            </p:nvSpPr>
            <p:spPr>
              <a:xfrm>
                <a:off x="1934067" y="2570684"/>
                <a:ext cx="1941921" cy="1941921"/>
              </a:xfrm>
              <a:prstGeom prst="roundRect">
                <a:avLst/>
              </a:prstGeom>
              <a:solidFill>
                <a:srgbClr val="C00000"/>
              </a:solidFill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551966" y="2292645"/>
              <a:ext cx="1283193" cy="1379157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 smtClean="0">
                  <a:solidFill>
                    <a:schemeClr val="bg1"/>
                  </a:solidFill>
                </a:rPr>
                <a:t>Sınavda başarısız olacağım</a:t>
              </a:r>
            </a:p>
          </p:txBody>
        </p:sp>
      </p:grpSp>
      <p:grpSp>
        <p:nvGrpSpPr>
          <p:cNvPr id="4" name="Group 27"/>
          <p:cNvGrpSpPr/>
          <p:nvPr/>
        </p:nvGrpSpPr>
        <p:grpSpPr>
          <a:xfrm>
            <a:off x="4611989" y="1700808"/>
            <a:ext cx="4532009" cy="715089"/>
            <a:chOff x="6343724" y="1977458"/>
            <a:chExt cx="1603856" cy="2459333"/>
          </a:xfrm>
        </p:grpSpPr>
        <p:grpSp>
          <p:nvGrpSpPr>
            <p:cNvPr id="5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16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7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343724" y="1977458"/>
              <a:ext cx="1603856" cy="2459333"/>
            </a:xfrm>
            <a:prstGeom prst="round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Sınavda elimden gelenin en iyisini yapaca</a:t>
              </a:r>
              <a:r>
                <a:rPr lang="tr-TR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ğım</a:t>
              </a:r>
              <a:r>
                <a:rPr lang="tr-TR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  <a:endParaRPr lang="id-ID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" name="Group 38"/>
          <p:cNvGrpSpPr/>
          <p:nvPr/>
        </p:nvGrpSpPr>
        <p:grpSpPr>
          <a:xfrm>
            <a:off x="5155161" y="2772147"/>
            <a:ext cx="352076" cy="469434"/>
            <a:chOff x="1493839" y="2932113"/>
            <a:chExt cx="298450" cy="298450"/>
          </a:xfrm>
          <a:solidFill>
            <a:schemeClr val="bg1"/>
          </a:solidFill>
        </p:grpSpPr>
        <p:sp>
          <p:nvSpPr>
            <p:cNvPr id="40" name="Freeform 93"/>
            <p:cNvSpPr>
              <a:spLocks noEditPoints="1"/>
            </p:cNvSpPr>
            <p:nvPr/>
          </p:nvSpPr>
          <p:spPr bwMode="auto">
            <a:xfrm>
              <a:off x="1493839" y="2932113"/>
              <a:ext cx="298450" cy="298450"/>
            </a:xfrm>
            <a:custGeom>
              <a:avLst/>
              <a:gdLst>
                <a:gd name="T0" fmla="*/ 64 w 112"/>
                <a:gd name="T1" fmla="*/ 12 h 112"/>
                <a:gd name="T2" fmla="*/ 78 w 112"/>
                <a:gd name="T3" fmla="*/ 23 h 112"/>
                <a:gd name="T4" fmla="*/ 84 w 112"/>
                <a:gd name="T5" fmla="*/ 18 h 112"/>
                <a:gd name="T6" fmla="*/ 93 w 112"/>
                <a:gd name="T7" fmla="*/ 25 h 112"/>
                <a:gd name="T8" fmla="*/ 89 w 112"/>
                <a:gd name="T9" fmla="*/ 34 h 112"/>
                <a:gd name="T10" fmla="*/ 100 w 112"/>
                <a:gd name="T11" fmla="*/ 48 h 112"/>
                <a:gd name="T12" fmla="*/ 104 w 112"/>
                <a:gd name="T13" fmla="*/ 60 h 112"/>
                <a:gd name="T14" fmla="*/ 95 w 112"/>
                <a:gd name="T15" fmla="*/ 64 h 112"/>
                <a:gd name="T16" fmla="*/ 93 w 112"/>
                <a:gd name="T17" fmla="*/ 81 h 112"/>
                <a:gd name="T18" fmla="*/ 87 w 112"/>
                <a:gd name="T19" fmla="*/ 93 h 112"/>
                <a:gd name="T20" fmla="*/ 81 w 112"/>
                <a:gd name="T21" fmla="*/ 93 h 112"/>
                <a:gd name="T22" fmla="*/ 64 w 112"/>
                <a:gd name="T23" fmla="*/ 95 h 112"/>
                <a:gd name="T24" fmla="*/ 60 w 112"/>
                <a:gd name="T25" fmla="*/ 104 h 112"/>
                <a:gd name="T26" fmla="*/ 48 w 112"/>
                <a:gd name="T27" fmla="*/ 100 h 112"/>
                <a:gd name="T28" fmla="*/ 34 w 112"/>
                <a:gd name="T29" fmla="*/ 89 h 112"/>
                <a:gd name="T30" fmla="*/ 28 w 112"/>
                <a:gd name="T31" fmla="*/ 94 h 112"/>
                <a:gd name="T32" fmla="*/ 19 w 112"/>
                <a:gd name="T33" fmla="*/ 87 h 112"/>
                <a:gd name="T34" fmla="*/ 23 w 112"/>
                <a:gd name="T35" fmla="*/ 78 h 112"/>
                <a:gd name="T36" fmla="*/ 12 w 112"/>
                <a:gd name="T37" fmla="*/ 64 h 112"/>
                <a:gd name="T38" fmla="*/ 8 w 112"/>
                <a:gd name="T39" fmla="*/ 52 h 112"/>
                <a:gd name="T40" fmla="*/ 17 w 112"/>
                <a:gd name="T41" fmla="*/ 48 h 112"/>
                <a:gd name="T42" fmla="*/ 19 w 112"/>
                <a:gd name="T43" fmla="*/ 31 h 112"/>
                <a:gd name="T44" fmla="*/ 25 w 112"/>
                <a:gd name="T45" fmla="*/ 19 h 112"/>
                <a:gd name="T46" fmla="*/ 31 w 112"/>
                <a:gd name="T47" fmla="*/ 19 h 112"/>
                <a:gd name="T48" fmla="*/ 48 w 112"/>
                <a:gd name="T49" fmla="*/ 17 h 112"/>
                <a:gd name="T50" fmla="*/ 52 w 112"/>
                <a:gd name="T51" fmla="*/ 8 h 112"/>
                <a:gd name="T52" fmla="*/ 60 w 112"/>
                <a:gd name="T53" fmla="*/ 0 h 112"/>
                <a:gd name="T54" fmla="*/ 40 w 112"/>
                <a:gd name="T55" fmla="*/ 11 h 112"/>
                <a:gd name="T56" fmla="*/ 28 w 112"/>
                <a:gd name="T57" fmla="*/ 10 h 112"/>
                <a:gd name="T58" fmla="*/ 14 w 112"/>
                <a:gd name="T59" fmla="*/ 19 h 112"/>
                <a:gd name="T60" fmla="*/ 13 w 112"/>
                <a:gd name="T61" fmla="*/ 35 h 112"/>
                <a:gd name="T62" fmla="*/ 0 w 112"/>
                <a:gd name="T63" fmla="*/ 52 h 112"/>
                <a:gd name="T64" fmla="*/ 11 w 112"/>
                <a:gd name="T65" fmla="*/ 72 h 112"/>
                <a:gd name="T66" fmla="*/ 10 w 112"/>
                <a:gd name="T67" fmla="*/ 84 h 112"/>
                <a:gd name="T68" fmla="*/ 19 w 112"/>
                <a:gd name="T69" fmla="*/ 98 h 112"/>
                <a:gd name="T70" fmla="*/ 35 w 112"/>
                <a:gd name="T71" fmla="*/ 99 h 112"/>
                <a:gd name="T72" fmla="*/ 52 w 112"/>
                <a:gd name="T73" fmla="*/ 112 h 112"/>
                <a:gd name="T74" fmla="*/ 72 w 112"/>
                <a:gd name="T75" fmla="*/ 101 h 112"/>
                <a:gd name="T76" fmla="*/ 84 w 112"/>
                <a:gd name="T77" fmla="*/ 102 h 112"/>
                <a:gd name="T78" fmla="*/ 98 w 112"/>
                <a:gd name="T79" fmla="*/ 93 h 112"/>
                <a:gd name="T80" fmla="*/ 99 w 112"/>
                <a:gd name="T81" fmla="*/ 77 h 112"/>
                <a:gd name="T82" fmla="*/ 112 w 112"/>
                <a:gd name="T83" fmla="*/ 60 h 112"/>
                <a:gd name="T84" fmla="*/ 101 w 112"/>
                <a:gd name="T85" fmla="*/ 40 h 112"/>
                <a:gd name="T86" fmla="*/ 102 w 112"/>
                <a:gd name="T87" fmla="*/ 28 h 112"/>
                <a:gd name="T88" fmla="*/ 93 w 112"/>
                <a:gd name="T89" fmla="*/ 14 h 112"/>
                <a:gd name="T90" fmla="*/ 77 w 112"/>
                <a:gd name="T91" fmla="*/ 13 h 112"/>
                <a:gd name="T92" fmla="*/ 60 w 112"/>
                <a:gd name="T9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" h="112">
                  <a:moveTo>
                    <a:pt x="60" y="8"/>
                  </a:moveTo>
                  <a:cubicBezTo>
                    <a:pt x="62" y="8"/>
                    <a:pt x="64" y="10"/>
                    <a:pt x="64" y="12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9" y="18"/>
                    <a:pt x="74" y="20"/>
                    <a:pt x="78" y="23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2" y="18"/>
                    <a:pt x="83" y="18"/>
                    <a:pt x="84" y="18"/>
                  </a:cubicBezTo>
                  <a:cubicBezTo>
                    <a:pt x="85" y="18"/>
                    <a:pt x="86" y="18"/>
                    <a:pt x="87" y="19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4" y="26"/>
                    <a:pt x="94" y="29"/>
                    <a:pt x="93" y="31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92" y="38"/>
                    <a:pt x="94" y="43"/>
                    <a:pt x="95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102" y="48"/>
                    <a:pt x="104" y="50"/>
                    <a:pt x="104" y="52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2"/>
                    <a:pt x="102" y="64"/>
                    <a:pt x="100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4" y="69"/>
                    <a:pt x="92" y="74"/>
                    <a:pt x="89" y="78"/>
                  </a:cubicBezTo>
                  <a:cubicBezTo>
                    <a:pt x="93" y="81"/>
                    <a:pt x="93" y="81"/>
                    <a:pt x="93" y="81"/>
                  </a:cubicBezTo>
                  <a:cubicBezTo>
                    <a:pt x="94" y="83"/>
                    <a:pt x="94" y="86"/>
                    <a:pt x="93" y="87"/>
                  </a:cubicBezTo>
                  <a:cubicBezTo>
                    <a:pt x="87" y="93"/>
                    <a:pt x="87" y="93"/>
                    <a:pt x="87" y="93"/>
                  </a:cubicBezTo>
                  <a:cubicBezTo>
                    <a:pt x="86" y="94"/>
                    <a:pt x="85" y="94"/>
                    <a:pt x="84" y="94"/>
                  </a:cubicBezTo>
                  <a:cubicBezTo>
                    <a:pt x="83" y="94"/>
                    <a:pt x="82" y="94"/>
                    <a:pt x="81" y="93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4" y="92"/>
                    <a:pt x="69" y="94"/>
                    <a:pt x="64" y="95"/>
                  </a:cubicBezTo>
                  <a:cubicBezTo>
                    <a:pt x="64" y="100"/>
                    <a:pt x="64" y="100"/>
                    <a:pt x="64" y="100"/>
                  </a:cubicBezTo>
                  <a:cubicBezTo>
                    <a:pt x="64" y="102"/>
                    <a:pt x="62" y="104"/>
                    <a:pt x="60" y="104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0" y="104"/>
                    <a:pt x="48" y="102"/>
                    <a:pt x="48" y="100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43" y="94"/>
                    <a:pt x="38" y="92"/>
                    <a:pt x="34" y="89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0" y="94"/>
                    <a:pt x="29" y="94"/>
                    <a:pt x="28" y="94"/>
                  </a:cubicBezTo>
                  <a:cubicBezTo>
                    <a:pt x="27" y="94"/>
                    <a:pt x="26" y="94"/>
                    <a:pt x="25" y="93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8" y="86"/>
                    <a:pt x="18" y="83"/>
                    <a:pt x="19" y="81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0" y="74"/>
                    <a:pt x="18" y="69"/>
                    <a:pt x="17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0" y="64"/>
                    <a:pt x="8" y="62"/>
                    <a:pt x="8" y="60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3"/>
                    <a:pt x="20" y="38"/>
                    <a:pt x="23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8" y="29"/>
                    <a:pt x="18" y="26"/>
                    <a:pt x="19" y="25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6" y="18"/>
                    <a:pt x="27" y="18"/>
                    <a:pt x="28" y="18"/>
                  </a:cubicBezTo>
                  <a:cubicBezTo>
                    <a:pt x="29" y="18"/>
                    <a:pt x="30" y="18"/>
                    <a:pt x="31" y="19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8" y="20"/>
                    <a:pt x="43" y="18"/>
                    <a:pt x="48" y="17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0"/>
                    <a:pt x="50" y="8"/>
                    <a:pt x="52" y="8"/>
                  </a:cubicBezTo>
                  <a:cubicBezTo>
                    <a:pt x="60" y="8"/>
                    <a:pt x="60" y="8"/>
                    <a:pt x="60" y="8"/>
                  </a:cubicBezTo>
                  <a:moveTo>
                    <a:pt x="60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6" y="0"/>
                    <a:pt x="41" y="5"/>
                    <a:pt x="40" y="11"/>
                  </a:cubicBezTo>
                  <a:cubicBezTo>
                    <a:pt x="38" y="11"/>
                    <a:pt x="37" y="12"/>
                    <a:pt x="35" y="13"/>
                  </a:cubicBezTo>
                  <a:cubicBezTo>
                    <a:pt x="33" y="11"/>
                    <a:pt x="31" y="10"/>
                    <a:pt x="28" y="10"/>
                  </a:cubicBezTo>
                  <a:cubicBezTo>
                    <a:pt x="25" y="10"/>
                    <a:pt x="21" y="11"/>
                    <a:pt x="19" y="14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1" y="22"/>
                    <a:pt x="10" y="25"/>
                    <a:pt x="10" y="28"/>
                  </a:cubicBezTo>
                  <a:cubicBezTo>
                    <a:pt x="10" y="31"/>
                    <a:pt x="11" y="33"/>
                    <a:pt x="13" y="35"/>
                  </a:cubicBezTo>
                  <a:cubicBezTo>
                    <a:pt x="12" y="37"/>
                    <a:pt x="11" y="38"/>
                    <a:pt x="11" y="40"/>
                  </a:cubicBezTo>
                  <a:cubicBezTo>
                    <a:pt x="5" y="41"/>
                    <a:pt x="0" y="46"/>
                    <a:pt x="0" y="5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5" y="71"/>
                    <a:pt x="11" y="72"/>
                  </a:cubicBezTo>
                  <a:cubicBezTo>
                    <a:pt x="11" y="74"/>
                    <a:pt x="12" y="75"/>
                    <a:pt x="13" y="77"/>
                  </a:cubicBezTo>
                  <a:cubicBezTo>
                    <a:pt x="11" y="79"/>
                    <a:pt x="10" y="81"/>
                    <a:pt x="10" y="84"/>
                  </a:cubicBezTo>
                  <a:cubicBezTo>
                    <a:pt x="10" y="87"/>
                    <a:pt x="11" y="91"/>
                    <a:pt x="14" y="93"/>
                  </a:cubicBezTo>
                  <a:cubicBezTo>
                    <a:pt x="19" y="98"/>
                    <a:pt x="19" y="98"/>
                    <a:pt x="19" y="98"/>
                  </a:cubicBezTo>
                  <a:cubicBezTo>
                    <a:pt x="21" y="101"/>
                    <a:pt x="25" y="102"/>
                    <a:pt x="28" y="102"/>
                  </a:cubicBezTo>
                  <a:cubicBezTo>
                    <a:pt x="31" y="102"/>
                    <a:pt x="33" y="101"/>
                    <a:pt x="35" y="99"/>
                  </a:cubicBezTo>
                  <a:cubicBezTo>
                    <a:pt x="37" y="100"/>
                    <a:pt x="38" y="101"/>
                    <a:pt x="40" y="101"/>
                  </a:cubicBezTo>
                  <a:cubicBezTo>
                    <a:pt x="41" y="107"/>
                    <a:pt x="46" y="112"/>
                    <a:pt x="52" y="112"/>
                  </a:cubicBezTo>
                  <a:cubicBezTo>
                    <a:pt x="60" y="112"/>
                    <a:pt x="60" y="112"/>
                    <a:pt x="60" y="112"/>
                  </a:cubicBezTo>
                  <a:cubicBezTo>
                    <a:pt x="66" y="112"/>
                    <a:pt x="71" y="107"/>
                    <a:pt x="72" y="101"/>
                  </a:cubicBezTo>
                  <a:cubicBezTo>
                    <a:pt x="74" y="101"/>
                    <a:pt x="75" y="100"/>
                    <a:pt x="77" y="99"/>
                  </a:cubicBezTo>
                  <a:cubicBezTo>
                    <a:pt x="79" y="101"/>
                    <a:pt x="81" y="102"/>
                    <a:pt x="84" y="102"/>
                  </a:cubicBezTo>
                  <a:cubicBezTo>
                    <a:pt x="87" y="102"/>
                    <a:pt x="91" y="101"/>
                    <a:pt x="93" y="98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101" y="91"/>
                    <a:pt x="102" y="87"/>
                    <a:pt x="102" y="84"/>
                  </a:cubicBezTo>
                  <a:cubicBezTo>
                    <a:pt x="102" y="81"/>
                    <a:pt x="101" y="79"/>
                    <a:pt x="99" y="77"/>
                  </a:cubicBezTo>
                  <a:cubicBezTo>
                    <a:pt x="100" y="75"/>
                    <a:pt x="101" y="74"/>
                    <a:pt x="101" y="72"/>
                  </a:cubicBezTo>
                  <a:cubicBezTo>
                    <a:pt x="107" y="71"/>
                    <a:pt x="112" y="66"/>
                    <a:pt x="112" y="60"/>
                  </a:cubicBezTo>
                  <a:cubicBezTo>
                    <a:pt x="112" y="52"/>
                    <a:pt x="112" y="52"/>
                    <a:pt x="112" y="52"/>
                  </a:cubicBezTo>
                  <a:cubicBezTo>
                    <a:pt x="112" y="46"/>
                    <a:pt x="107" y="41"/>
                    <a:pt x="101" y="40"/>
                  </a:cubicBezTo>
                  <a:cubicBezTo>
                    <a:pt x="101" y="38"/>
                    <a:pt x="100" y="37"/>
                    <a:pt x="99" y="35"/>
                  </a:cubicBezTo>
                  <a:cubicBezTo>
                    <a:pt x="101" y="33"/>
                    <a:pt x="102" y="31"/>
                    <a:pt x="102" y="28"/>
                  </a:cubicBezTo>
                  <a:cubicBezTo>
                    <a:pt x="102" y="25"/>
                    <a:pt x="101" y="22"/>
                    <a:pt x="98" y="19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91" y="11"/>
                    <a:pt x="87" y="10"/>
                    <a:pt x="84" y="10"/>
                  </a:cubicBezTo>
                  <a:cubicBezTo>
                    <a:pt x="81" y="10"/>
                    <a:pt x="79" y="11"/>
                    <a:pt x="77" y="13"/>
                  </a:cubicBezTo>
                  <a:cubicBezTo>
                    <a:pt x="75" y="12"/>
                    <a:pt x="74" y="11"/>
                    <a:pt x="72" y="11"/>
                  </a:cubicBezTo>
                  <a:cubicBezTo>
                    <a:pt x="71" y="5"/>
                    <a:pt x="66" y="0"/>
                    <a:pt x="6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" name="Freeform 94"/>
            <p:cNvSpPr>
              <a:spLocks noEditPoints="1"/>
            </p:cNvSpPr>
            <p:nvPr/>
          </p:nvSpPr>
          <p:spPr bwMode="auto">
            <a:xfrm>
              <a:off x="1573214" y="3011488"/>
              <a:ext cx="138113" cy="139700"/>
            </a:xfrm>
            <a:custGeom>
              <a:avLst/>
              <a:gdLst>
                <a:gd name="T0" fmla="*/ 26 w 52"/>
                <a:gd name="T1" fmla="*/ 52 h 52"/>
                <a:gd name="T2" fmla="*/ 0 w 52"/>
                <a:gd name="T3" fmla="*/ 26 h 52"/>
                <a:gd name="T4" fmla="*/ 26 w 52"/>
                <a:gd name="T5" fmla="*/ 0 h 52"/>
                <a:gd name="T6" fmla="*/ 52 w 52"/>
                <a:gd name="T7" fmla="*/ 26 h 52"/>
                <a:gd name="T8" fmla="*/ 26 w 52"/>
                <a:gd name="T9" fmla="*/ 52 h 52"/>
                <a:gd name="T10" fmla="*/ 26 w 52"/>
                <a:gd name="T11" fmla="*/ 4 h 52"/>
                <a:gd name="T12" fmla="*/ 4 w 52"/>
                <a:gd name="T13" fmla="*/ 26 h 52"/>
                <a:gd name="T14" fmla="*/ 26 w 52"/>
                <a:gd name="T15" fmla="*/ 48 h 52"/>
                <a:gd name="T16" fmla="*/ 48 w 52"/>
                <a:gd name="T17" fmla="*/ 26 h 52"/>
                <a:gd name="T18" fmla="*/ 26 w 52"/>
                <a:gd name="T19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2"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cubicBezTo>
                    <a:pt x="52" y="40"/>
                    <a:pt x="40" y="52"/>
                    <a:pt x="26" y="52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" name="Freeform 95"/>
            <p:cNvSpPr>
              <a:spLocks noEditPoints="1"/>
            </p:cNvSpPr>
            <p:nvPr/>
          </p:nvSpPr>
          <p:spPr bwMode="auto">
            <a:xfrm>
              <a:off x="1604964" y="3043238"/>
              <a:ext cx="74613" cy="74613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4 h 28"/>
                <a:gd name="T12" fmla="*/ 4 w 28"/>
                <a:gd name="T13" fmla="*/ 14 h 28"/>
                <a:gd name="T14" fmla="*/ 14 w 28"/>
                <a:gd name="T15" fmla="*/ 24 h 28"/>
                <a:gd name="T16" fmla="*/ 24 w 28"/>
                <a:gd name="T17" fmla="*/ 14 h 28"/>
                <a:gd name="T18" fmla="*/ 14 w 28"/>
                <a:gd name="T1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lose/>
                  <a:moveTo>
                    <a:pt x="14" y="4"/>
                  </a:moveTo>
                  <a:cubicBezTo>
                    <a:pt x="8" y="4"/>
                    <a:pt x="4" y="8"/>
                    <a:pt x="4" y="14"/>
                  </a:cubicBezTo>
                  <a:cubicBezTo>
                    <a:pt x="4" y="20"/>
                    <a:pt x="8" y="24"/>
                    <a:pt x="14" y="24"/>
                  </a:cubicBezTo>
                  <a:cubicBezTo>
                    <a:pt x="20" y="24"/>
                    <a:pt x="24" y="20"/>
                    <a:pt x="24" y="14"/>
                  </a:cubicBezTo>
                  <a:cubicBezTo>
                    <a:pt x="24" y="8"/>
                    <a:pt x="20" y="4"/>
                    <a:pt x="1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" name="Group 42"/>
          <p:cNvGrpSpPr/>
          <p:nvPr/>
        </p:nvGrpSpPr>
        <p:grpSpPr>
          <a:xfrm>
            <a:off x="5146868" y="4855212"/>
            <a:ext cx="355790" cy="528592"/>
            <a:chOff x="9264650" y="2270125"/>
            <a:chExt cx="2070101" cy="2306638"/>
          </a:xfrm>
          <a:solidFill>
            <a:schemeClr val="bg1"/>
          </a:solidFill>
        </p:grpSpPr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10460038" y="2719388"/>
              <a:ext cx="874713" cy="1141413"/>
            </a:xfrm>
            <a:custGeom>
              <a:avLst/>
              <a:gdLst>
                <a:gd name="T0" fmla="*/ 213 w 232"/>
                <a:gd name="T1" fmla="*/ 303 h 303"/>
                <a:gd name="T2" fmla="*/ 0 w 232"/>
                <a:gd name="T3" fmla="*/ 212 h 303"/>
                <a:gd name="T4" fmla="*/ 92 w 232"/>
                <a:gd name="T5" fmla="*/ 0 h 303"/>
                <a:gd name="T6" fmla="*/ 102 w 232"/>
                <a:gd name="T7" fmla="*/ 5 h 303"/>
                <a:gd name="T8" fmla="*/ 232 w 232"/>
                <a:gd name="T9" fmla="*/ 211 h 303"/>
                <a:gd name="T10" fmla="*/ 217 w 232"/>
                <a:gd name="T11" fmla="*/ 293 h 303"/>
                <a:gd name="T12" fmla="*/ 213 w 232"/>
                <a:gd name="T13" fmla="*/ 303 h 303"/>
                <a:gd name="T14" fmla="*/ 27 w 232"/>
                <a:gd name="T15" fmla="*/ 202 h 303"/>
                <a:gd name="T16" fmla="*/ 201 w 232"/>
                <a:gd name="T17" fmla="*/ 276 h 303"/>
                <a:gd name="T18" fmla="*/ 212 w 232"/>
                <a:gd name="T19" fmla="*/ 211 h 303"/>
                <a:gd name="T20" fmla="*/ 102 w 232"/>
                <a:gd name="T21" fmla="*/ 27 h 303"/>
                <a:gd name="T22" fmla="*/ 27 w 232"/>
                <a:gd name="T23" fmla="*/ 20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" h="303">
                  <a:moveTo>
                    <a:pt x="213" y="303"/>
                  </a:moveTo>
                  <a:cubicBezTo>
                    <a:pt x="0" y="212"/>
                    <a:pt x="0" y="212"/>
                    <a:pt x="0" y="212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81" y="42"/>
                    <a:pt x="232" y="123"/>
                    <a:pt x="232" y="211"/>
                  </a:cubicBezTo>
                  <a:cubicBezTo>
                    <a:pt x="232" y="239"/>
                    <a:pt x="227" y="267"/>
                    <a:pt x="217" y="293"/>
                  </a:cubicBezTo>
                  <a:lnTo>
                    <a:pt x="213" y="303"/>
                  </a:lnTo>
                  <a:close/>
                  <a:moveTo>
                    <a:pt x="27" y="202"/>
                  </a:moveTo>
                  <a:cubicBezTo>
                    <a:pt x="201" y="276"/>
                    <a:pt x="201" y="276"/>
                    <a:pt x="201" y="276"/>
                  </a:cubicBezTo>
                  <a:cubicBezTo>
                    <a:pt x="208" y="255"/>
                    <a:pt x="212" y="233"/>
                    <a:pt x="212" y="211"/>
                  </a:cubicBezTo>
                  <a:cubicBezTo>
                    <a:pt x="212" y="134"/>
                    <a:pt x="169" y="63"/>
                    <a:pt x="102" y="27"/>
                  </a:cubicBezTo>
                  <a:lnTo>
                    <a:pt x="27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9264650" y="2568575"/>
              <a:ext cx="1963738" cy="2008188"/>
            </a:xfrm>
            <a:custGeom>
              <a:avLst/>
              <a:gdLst>
                <a:gd name="T0" fmla="*/ 271 w 521"/>
                <a:gd name="T1" fmla="*/ 533 h 533"/>
                <a:gd name="T2" fmla="*/ 0 w 521"/>
                <a:gd name="T3" fmla="*/ 263 h 533"/>
                <a:gd name="T4" fmla="*/ 194 w 521"/>
                <a:gd name="T5" fmla="*/ 3 h 533"/>
                <a:gd name="T6" fmla="*/ 204 w 521"/>
                <a:gd name="T7" fmla="*/ 0 h 533"/>
                <a:gd name="T8" fmla="*/ 272 w 521"/>
                <a:gd name="T9" fmla="*/ 262 h 533"/>
                <a:gd name="T10" fmla="*/ 521 w 521"/>
                <a:gd name="T11" fmla="*/ 368 h 533"/>
                <a:gd name="T12" fmla="*/ 516 w 521"/>
                <a:gd name="T13" fmla="*/ 377 h 533"/>
                <a:gd name="T14" fmla="*/ 271 w 521"/>
                <a:gd name="T15" fmla="*/ 533 h 533"/>
                <a:gd name="T16" fmla="*/ 190 w 521"/>
                <a:gd name="T17" fmla="*/ 26 h 533"/>
                <a:gd name="T18" fmla="*/ 20 w 521"/>
                <a:gd name="T19" fmla="*/ 263 h 533"/>
                <a:gd name="T20" fmla="*/ 271 w 521"/>
                <a:gd name="T21" fmla="*/ 513 h 533"/>
                <a:gd name="T22" fmla="*/ 494 w 521"/>
                <a:gd name="T23" fmla="*/ 378 h 533"/>
                <a:gd name="T24" fmla="*/ 255 w 521"/>
                <a:gd name="T25" fmla="*/ 276 h 533"/>
                <a:gd name="T26" fmla="*/ 190 w 521"/>
                <a:gd name="T27" fmla="*/ 2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1" h="533">
                  <a:moveTo>
                    <a:pt x="271" y="533"/>
                  </a:moveTo>
                  <a:cubicBezTo>
                    <a:pt x="122" y="533"/>
                    <a:pt x="0" y="412"/>
                    <a:pt x="0" y="263"/>
                  </a:cubicBezTo>
                  <a:cubicBezTo>
                    <a:pt x="0" y="144"/>
                    <a:pt x="80" y="37"/>
                    <a:pt x="194" y="3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72" y="262"/>
                    <a:pt x="272" y="262"/>
                    <a:pt x="272" y="262"/>
                  </a:cubicBezTo>
                  <a:cubicBezTo>
                    <a:pt x="521" y="368"/>
                    <a:pt x="521" y="368"/>
                    <a:pt x="521" y="368"/>
                  </a:cubicBezTo>
                  <a:cubicBezTo>
                    <a:pt x="516" y="377"/>
                    <a:pt x="516" y="377"/>
                    <a:pt x="516" y="377"/>
                  </a:cubicBezTo>
                  <a:cubicBezTo>
                    <a:pt x="472" y="472"/>
                    <a:pt x="376" y="533"/>
                    <a:pt x="271" y="533"/>
                  </a:cubicBezTo>
                  <a:close/>
                  <a:moveTo>
                    <a:pt x="190" y="26"/>
                  </a:moveTo>
                  <a:cubicBezTo>
                    <a:pt x="89" y="60"/>
                    <a:pt x="20" y="156"/>
                    <a:pt x="20" y="263"/>
                  </a:cubicBezTo>
                  <a:cubicBezTo>
                    <a:pt x="20" y="401"/>
                    <a:pt x="133" y="513"/>
                    <a:pt x="271" y="513"/>
                  </a:cubicBezTo>
                  <a:cubicBezTo>
                    <a:pt x="364" y="513"/>
                    <a:pt x="451" y="460"/>
                    <a:pt x="494" y="378"/>
                  </a:cubicBezTo>
                  <a:cubicBezTo>
                    <a:pt x="255" y="276"/>
                    <a:pt x="255" y="276"/>
                    <a:pt x="255" y="276"/>
                  </a:cubicBezTo>
                  <a:lnTo>
                    <a:pt x="19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" name="Freeform 30"/>
            <p:cNvSpPr>
              <a:spLocks noEditPoints="1"/>
            </p:cNvSpPr>
            <p:nvPr/>
          </p:nvSpPr>
          <p:spPr bwMode="auto">
            <a:xfrm>
              <a:off x="10055225" y="2270125"/>
              <a:ext cx="796925" cy="1222375"/>
            </a:xfrm>
            <a:custGeom>
              <a:avLst/>
              <a:gdLst>
                <a:gd name="T0" fmla="*/ 82 w 211"/>
                <a:gd name="T1" fmla="*/ 324 h 324"/>
                <a:gd name="T2" fmla="*/ 0 w 211"/>
                <a:gd name="T3" fmla="*/ 10 h 324"/>
                <a:gd name="T4" fmla="*/ 10 w 211"/>
                <a:gd name="T5" fmla="*/ 8 h 324"/>
                <a:gd name="T6" fmla="*/ 81 w 211"/>
                <a:gd name="T7" fmla="*/ 0 h 324"/>
                <a:gd name="T8" fmla="*/ 201 w 211"/>
                <a:gd name="T9" fmla="*/ 23 h 324"/>
                <a:gd name="T10" fmla="*/ 211 w 211"/>
                <a:gd name="T11" fmla="*/ 27 h 324"/>
                <a:gd name="T12" fmla="*/ 82 w 211"/>
                <a:gd name="T13" fmla="*/ 324 h 324"/>
                <a:gd name="T14" fmla="*/ 25 w 211"/>
                <a:gd name="T15" fmla="*/ 26 h 324"/>
                <a:gd name="T16" fmla="*/ 86 w 211"/>
                <a:gd name="T17" fmla="*/ 263 h 324"/>
                <a:gd name="T18" fmla="*/ 184 w 211"/>
                <a:gd name="T19" fmla="*/ 38 h 324"/>
                <a:gd name="T20" fmla="*/ 81 w 211"/>
                <a:gd name="T21" fmla="*/ 20 h 324"/>
                <a:gd name="T22" fmla="*/ 25 w 211"/>
                <a:gd name="T23" fmla="*/ 2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324">
                  <a:moveTo>
                    <a:pt x="82" y="324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34" y="3"/>
                    <a:pt x="58" y="0"/>
                    <a:pt x="81" y="0"/>
                  </a:cubicBezTo>
                  <a:cubicBezTo>
                    <a:pt x="123" y="0"/>
                    <a:pt x="163" y="8"/>
                    <a:pt x="201" y="23"/>
                  </a:cubicBezTo>
                  <a:cubicBezTo>
                    <a:pt x="211" y="27"/>
                    <a:pt x="211" y="27"/>
                    <a:pt x="211" y="27"/>
                  </a:cubicBezTo>
                  <a:lnTo>
                    <a:pt x="82" y="324"/>
                  </a:lnTo>
                  <a:close/>
                  <a:moveTo>
                    <a:pt x="25" y="26"/>
                  </a:moveTo>
                  <a:cubicBezTo>
                    <a:pt x="86" y="263"/>
                    <a:pt x="86" y="263"/>
                    <a:pt x="86" y="263"/>
                  </a:cubicBezTo>
                  <a:cubicBezTo>
                    <a:pt x="184" y="38"/>
                    <a:pt x="184" y="38"/>
                    <a:pt x="184" y="38"/>
                  </a:cubicBezTo>
                  <a:cubicBezTo>
                    <a:pt x="151" y="26"/>
                    <a:pt x="117" y="20"/>
                    <a:pt x="81" y="20"/>
                  </a:cubicBezTo>
                  <a:cubicBezTo>
                    <a:pt x="62" y="20"/>
                    <a:pt x="43" y="22"/>
                    <a:pt x="25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" name="Group 30"/>
          <p:cNvGrpSpPr/>
          <p:nvPr/>
        </p:nvGrpSpPr>
        <p:grpSpPr>
          <a:xfrm>
            <a:off x="171456" y="2309046"/>
            <a:ext cx="4284998" cy="526407"/>
            <a:chOff x="4437053" y="2292645"/>
            <a:chExt cx="1515768" cy="1640028"/>
          </a:xfrm>
          <a:solidFill>
            <a:srgbClr val="C00000"/>
          </a:solidFill>
        </p:grpSpPr>
        <p:grpSp>
          <p:nvGrpSpPr>
            <p:cNvPr id="9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  <a:grpFill/>
          </p:grpSpPr>
          <p:sp>
            <p:nvSpPr>
              <p:cNvPr id="59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0" name="Rounded Rectangle 7"/>
              <p:cNvSpPr/>
              <p:nvPr/>
            </p:nvSpPr>
            <p:spPr>
              <a:xfrm>
                <a:off x="1934067" y="2570684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58" name="TextBox 9"/>
            <p:cNvSpPr txBox="1"/>
            <p:nvPr/>
          </p:nvSpPr>
          <p:spPr>
            <a:xfrm>
              <a:off x="4551966" y="2292645"/>
              <a:ext cx="1283193" cy="1379157"/>
            </a:xfrm>
            <a:prstGeom prst="round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 smtClean="0">
                  <a:solidFill>
                    <a:schemeClr val="bg1"/>
                  </a:solidFill>
                </a:rPr>
                <a:t>Sınav zor olacak,</a:t>
              </a:r>
            </a:p>
          </p:txBody>
        </p:sp>
      </p:grpSp>
      <p:grpSp>
        <p:nvGrpSpPr>
          <p:cNvPr id="13" name="Group 30"/>
          <p:cNvGrpSpPr/>
          <p:nvPr/>
        </p:nvGrpSpPr>
        <p:grpSpPr>
          <a:xfrm>
            <a:off x="179513" y="3062398"/>
            <a:ext cx="4304012" cy="789755"/>
            <a:chOff x="4430327" y="2361719"/>
            <a:chExt cx="1522494" cy="1733925"/>
          </a:xfrm>
        </p:grpSpPr>
        <p:grpSp>
          <p:nvGrpSpPr>
            <p:cNvPr id="14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</p:grpSpPr>
          <p:sp>
            <p:nvSpPr>
              <p:cNvPr id="64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5" name="Rounded Rectangle 7"/>
              <p:cNvSpPr/>
              <p:nvPr/>
            </p:nvSpPr>
            <p:spPr>
              <a:xfrm>
                <a:off x="1934067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63" name="TextBox 9"/>
            <p:cNvSpPr txBox="1"/>
            <p:nvPr/>
          </p:nvSpPr>
          <p:spPr>
            <a:xfrm>
              <a:off x="4430327" y="2376126"/>
              <a:ext cx="1513019" cy="1719518"/>
            </a:xfrm>
            <a:prstGeom prst="round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 smtClean="0">
                  <a:solidFill>
                    <a:schemeClr val="bg1"/>
                  </a:solidFill>
                </a:rPr>
                <a:t>Anem-babam </a:t>
              </a:r>
              <a:r>
                <a:rPr lang="tr-TR" sz="2000" b="1" dirty="0" smtClean="0">
                  <a:solidFill>
                    <a:schemeClr val="bg1"/>
                  </a:solidFill>
                </a:rPr>
                <a:t>üzülür ve hayal kırıklığı yaşar.</a:t>
              </a:r>
              <a:endParaRPr lang="id-ID" sz="20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30"/>
          <p:cNvGrpSpPr/>
          <p:nvPr/>
        </p:nvGrpSpPr>
        <p:grpSpPr>
          <a:xfrm>
            <a:off x="323528" y="3873134"/>
            <a:ext cx="3816424" cy="526407"/>
            <a:chOff x="4437053" y="2292645"/>
            <a:chExt cx="1515768" cy="1640028"/>
          </a:xfrm>
          <a:solidFill>
            <a:srgbClr val="C00000"/>
          </a:solidFill>
        </p:grpSpPr>
        <p:grpSp>
          <p:nvGrpSpPr>
            <p:cNvPr id="19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  <a:grpFill/>
          </p:grpSpPr>
          <p:sp>
            <p:nvSpPr>
              <p:cNvPr id="69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0" name="Rounded Rectangle 7"/>
              <p:cNvSpPr/>
              <p:nvPr/>
            </p:nvSpPr>
            <p:spPr>
              <a:xfrm>
                <a:off x="1934067" y="2570684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68" name="TextBox 9"/>
            <p:cNvSpPr txBox="1"/>
            <p:nvPr/>
          </p:nvSpPr>
          <p:spPr>
            <a:xfrm>
              <a:off x="4551966" y="2292645"/>
              <a:ext cx="1283193" cy="1379157"/>
            </a:xfrm>
            <a:prstGeom prst="round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chemeClr val="bg1"/>
                  </a:solidFill>
                </a:rPr>
                <a:t>Ortalamam düşecek,</a:t>
              </a:r>
              <a:endParaRPr lang="id-ID" sz="20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30"/>
          <p:cNvGrpSpPr/>
          <p:nvPr/>
        </p:nvGrpSpPr>
        <p:grpSpPr>
          <a:xfrm>
            <a:off x="180480" y="4558930"/>
            <a:ext cx="4330115" cy="526407"/>
            <a:chOff x="4437053" y="2292645"/>
            <a:chExt cx="1531728" cy="1640028"/>
          </a:xfrm>
          <a:solidFill>
            <a:srgbClr val="C00000"/>
          </a:solidFill>
        </p:grpSpPr>
        <p:grpSp>
          <p:nvGrpSpPr>
            <p:cNvPr id="21" name="Group 8"/>
            <p:cNvGrpSpPr/>
            <p:nvPr/>
          </p:nvGrpSpPr>
          <p:grpSpPr>
            <a:xfrm>
              <a:off x="4437053" y="2361719"/>
              <a:ext cx="1531728" cy="1570954"/>
              <a:chOff x="1934067" y="2570684"/>
              <a:chExt cx="1962368" cy="2012622"/>
            </a:xfrm>
            <a:grpFill/>
          </p:grpSpPr>
          <p:sp>
            <p:nvSpPr>
              <p:cNvPr id="74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5" name="Rounded Rectangle 7"/>
              <p:cNvSpPr/>
              <p:nvPr/>
            </p:nvSpPr>
            <p:spPr>
              <a:xfrm>
                <a:off x="1954514" y="2570684"/>
                <a:ext cx="1941921" cy="1941922"/>
              </a:xfrm>
              <a:prstGeom prst="round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73" name="TextBox 9"/>
            <p:cNvSpPr txBox="1"/>
            <p:nvPr/>
          </p:nvSpPr>
          <p:spPr>
            <a:xfrm>
              <a:off x="4551966" y="2292645"/>
              <a:ext cx="1283193" cy="1379157"/>
            </a:xfrm>
            <a:prstGeom prst="round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chemeClr val="bg1"/>
                  </a:solidFill>
                </a:rPr>
                <a:t>İyi bir liseye gidemeyeceğim.</a:t>
              </a:r>
              <a:endParaRPr lang="id-ID" sz="20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7"/>
          <p:cNvGrpSpPr/>
          <p:nvPr/>
        </p:nvGrpSpPr>
        <p:grpSpPr>
          <a:xfrm>
            <a:off x="4499992" y="2348880"/>
            <a:ext cx="4644009" cy="474542"/>
            <a:chOff x="6320056" y="2068408"/>
            <a:chExt cx="1643492" cy="1632044"/>
          </a:xfrm>
        </p:grpSpPr>
        <p:grpSp>
          <p:nvGrpSpPr>
            <p:cNvPr id="23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79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80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78" name="TextBox 14"/>
            <p:cNvSpPr txBox="1"/>
            <p:nvPr/>
          </p:nvSpPr>
          <p:spPr>
            <a:xfrm>
              <a:off x="6320056" y="2068408"/>
              <a:ext cx="1643492" cy="1405336"/>
            </a:xfrm>
            <a:prstGeom prst="round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Sınavın zor yada kolay olacağını bilemem.</a:t>
              </a:r>
              <a:endParaRPr lang="id-ID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4599287" y="2780928"/>
            <a:ext cx="4544715" cy="1021556"/>
            <a:chOff x="6349447" y="1594493"/>
            <a:chExt cx="1527876" cy="2106267"/>
          </a:xfrm>
        </p:grpSpPr>
        <p:grpSp>
          <p:nvGrpSpPr>
            <p:cNvPr id="25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84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85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83" name="TextBox 14"/>
            <p:cNvSpPr txBox="1"/>
            <p:nvPr/>
          </p:nvSpPr>
          <p:spPr>
            <a:xfrm>
              <a:off x="6349447" y="1594493"/>
              <a:ext cx="1527876" cy="2106267"/>
            </a:xfrm>
            <a:prstGeom prst="round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Annem-babam benim çalıştığımı biliyorlar. Biraz üzülebilirler ama bu çok büyük sorun olmayacaktır.</a:t>
              </a:r>
              <a:endParaRPr lang="id-ID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6" name="Group 27"/>
          <p:cNvGrpSpPr/>
          <p:nvPr/>
        </p:nvGrpSpPr>
        <p:grpSpPr>
          <a:xfrm>
            <a:off x="4499992" y="3861048"/>
            <a:ext cx="4495575" cy="715089"/>
            <a:chOff x="6361555" y="2096107"/>
            <a:chExt cx="1837183" cy="2459334"/>
          </a:xfrm>
        </p:grpSpPr>
        <p:grpSp>
          <p:nvGrpSpPr>
            <p:cNvPr id="27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89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90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88" name="TextBox 14"/>
            <p:cNvSpPr txBox="1"/>
            <p:nvPr/>
          </p:nvSpPr>
          <p:spPr>
            <a:xfrm>
              <a:off x="6361555" y="2096107"/>
              <a:ext cx="1837183" cy="2459334"/>
            </a:xfrm>
            <a:prstGeom prst="round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Tek bir sınavdan düşük almam ortalamamı çok etkilemez.</a:t>
              </a:r>
              <a:endParaRPr lang="id-ID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28852" y="4581128"/>
            <a:ext cx="4815148" cy="715089"/>
            <a:chOff x="6254169" y="2016688"/>
            <a:chExt cx="1745658" cy="1857882"/>
          </a:xfrm>
        </p:grpSpPr>
        <p:grpSp>
          <p:nvGrpSpPr>
            <p:cNvPr id="29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94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95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93" name="TextBox 14"/>
            <p:cNvSpPr txBox="1"/>
            <p:nvPr/>
          </p:nvSpPr>
          <p:spPr>
            <a:xfrm>
              <a:off x="6254169" y="2016688"/>
              <a:ext cx="1745658" cy="1857882"/>
            </a:xfrm>
            <a:prstGeom prst="round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Ben çalıştığım sürece her lisede başarılı olabilirim.</a:t>
              </a:r>
              <a:endParaRPr lang="id-ID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179512" y="5157192"/>
            <a:ext cx="4310027" cy="783193"/>
            <a:chOff x="4428199" y="2069914"/>
            <a:chExt cx="1524622" cy="2440048"/>
          </a:xfrm>
        </p:grpSpPr>
        <p:grpSp>
          <p:nvGrpSpPr>
            <p:cNvPr id="31" name="Group 8"/>
            <p:cNvGrpSpPr/>
            <p:nvPr/>
          </p:nvGrpSpPr>
          <p:grpSpPr>
            <a:xfrm>
              <a:off x="4437053" y="2361719"/>
              <a:ext cx="1515768" cy="2083257"/>
              <a:chOff x="1934067" y="2570684"/>
              <a:chExt cx="1941921" cy="2668957"/>
            </a:xfrm>
          </p:grpSpPr>
          <p:sp>
            <p:nvSpPr>
              <p:cNvPr id="99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00" name="Rounded Rectangle 7"/>
              <p:cNvSpPr/>
              <p:nvPr/>
            </p:nvSpPr>
            <p:spPr>
              <a:xfrm>
                <a:off x="1934067" y="2570684"/>
                <a:ext cx="1941921" cy="2668957"/>
              </a:xfrm>
              <a:prstGeom prst="round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98" name="TextBox 9"/>
            <p:cNvSpPr txBox="1"/>
            <p:nvPr/>
          </p:nvSpPr>
          <p:spPr>
            <a:xfrm>
              <a:off x="4428199" y="2069914"/>
              <a:ext cx="1512083" cy="2440048"/>
            </a:xfrm>
            <a:prstGeom prst="round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chemeClr val="bg1"/>
                  </a:solidFill>
                </a:rPr>
                <a:t>Sınavda heyecanlanacağım, dikkatsizlikten hata yapacağım.</a:t>
              </a:r>
              <a:endParaRPr lang="id-ID" sz="20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48" name="Group 27"/>
          <p:cNvGrpSpPr/>
          <p:nvPr/>
        </p:nvGrpSpPr>
        <p:grpSpPr>
          <a:xfrm>
            <a:off x="4572000" y="5229200"/>
            <a:ext cx="4572000" cy="715089"/>
            <a:chOff x="6210853" y="2024367"/>
            <a:chExt cx="1832295" cy="1831959"/>
          </a:xfrm>
        </p:grpSpPr>
        <p:grpSp>
          <p:nvGrpSpPr>
            <p:cNvPr id="2049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104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05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103" name="TextBox 14"/>
            <p:cNvSpPr txBox="1"/>
            <p:nvPr/>
          </p:nvSpPr>
          <p:spPr>
            <a:xfrm>
              <a:off x="6210853" y="2024367"/>
              <a:ext cx="1832295" cy="1831959"/>
            </a:xfrm>
            <a:prstGeom prst="round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Heyecanımı kontrol edebilirim ve dikkatli olabilirim..</a:t>
              </a:r>
              <a:endParaRPr lang="id-ID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052" name="Group 30"/>
          <p:cNvGrpSpPr/>
          <p:nvPr/>
        </p:nvGrpSpPr>
        <p:grpSpPr>
          <a:xfrm>
            <a:off x="0" y="6093296"/>
            <a:ext cx="4499993" cy="657775"/>
            <a:chOff x="4375742" y="2361719"/>
            <a:chExt cx="1577079" cy="1570954"/>
          </a:xfrm>
        </p:grpSpPr>
        <p:grpSp>
          <p:nvGrpSpPr>
            <p:cNvPr id="2053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</p:grpSpPr>
          <p:sp>
            <p:nvSpPr>
              <p:cNvPr id="109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0" name="Rounded Rectangle 7"/>
              <p:cNvSpPr/>
              <p:nvPr/>
            </p:nvSpPr>
            <p:spPr>
              <a:xfrm>
                <a:off x="1934067" y="2570684"/>
                <a:ext cx="1941921" cy="1868632"/>
              </a:xfrm>
              <a:prstGeom prst="round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108" name="TextBox 9"/>
            <p:cNvSpPr txBox="1"/>
            <p:nvPr/>
          </p:nvSpPr>
          <p:spPr>
            <a:xfrm>
              <a:off x="4375742" y="2361719"/>
              <a:ext cx="1577079" cy="1343721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chemeClr val="bg1"/>
                  </a:solidFill>
                </a:rPr>
                <a:t>Sınav geleceğimi belirleyecek</a:t>
              </a:r>
              <a:endParaRPr lang="id-ID" sz="20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54" name="Group 27"/>
          <p:cNvGrpSpPr/>
          <p:nvPr/>
        </p:nvGrpSpPr>
        <p:grpSpPr>
          <a:xfrm>
            <a:off x="4511316" y="5976089"/>
            <a:ext cx="4573815" cy="741682"/>
            <a:chOff x="6317678" y="2129498"/>
            <a:chExt cx="1618651" cy="2186023"/>
          </a:xfrm>
        </p:grpSpPr>
        <p:grpSp>
          <p:nvGrpSpPr>
            <p:cNvPr id="2055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114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5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113" name="TextBox 14"/>
            <p:cNvSpPr txBox="1"/>
            <p:nvPr/>
          </p:nvSpPr>
          <p:spPr>
            <a:xfrm>
              <a:off x="6317678" y="2207878"/>
              <a:ext cx="1618651" cy="2107643"/>
            </a:xfrm>
            <a:prstGeom prst="round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Sınav önemli fakat geleceğimi belirlemeyecek.</a:t>
              </a:r>
              <a:endParaRPr lang="id-ID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4558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Düşüncelerini Değiştir.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D:\MUHAMMED\afiş-broşür-bülten\psd\deneme\şekiller\icon\toplu 48\ti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5386" y="1142501"/>
            <a:ext cx="442349" cy="589798"/>
          </a:xfrm>
          <a:prstGeom prst="rect">
            <a:avLst/>
          </a:prstGeom>
          <a:noFill/>
        </p:spPr>
      </p:pic>
      <p:pic>
        <p:nvPicPr>
          <p:cNvPr id="2051" name="Picture 3" descr="D:\MUHAMMED\afiş-broşür-bülten\psd\deneme\şekiller\icon\toplu 48\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6173" y="1274846"/>
            <a:ext cx="342900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45657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88"/>
          <p:cNvSpPr>
            <a:spLocks/>
          </p:cNvSpPr>
          <p:nvPr/>
        </p:nvSpPr>
        <p:spPr bwMode="auto">
          <a:xfrm>
            <a:off x="4499992" y="1864659"/>
            <a:ext cx="156946" cy="4993341"/>
          </a:xfrm>
          <a:custGeom>
            <a:avLst/>
            <a:gdLst>
              <a:gd name="T0" fmla="*/ 0 w 53"/>
              <a:gd name="T1" fmla="*/ 905 h 908"/>
              <a:gd name="T2" fmla="*/ 28 w 53"/>
              <a:gd name="T3" fmla="*/ 908 h 908"/>
              <a:gd name="T4" fmla="*/ 53 w 53"/>
              <a:gd name="T5" fmla="*/ 905 h 908"/>
              <a:gd name="T6" fmla="*/ 53 w 53"/>
              <a:gd name="T7" fmla="*/ 6 h 908"/>
              <a:gd name="T8" fmla="*/ 25 w 53"/>
              <a:gd name="T9" fmla="*/ 0 h 908"/>
              <a:gd name="T10" fmla="*/ 0 w 53"/>
              <a:gd name="T11" fmla="*/ 6 h 908"/>
              <a:gd name="T12" fmla="*/ 0 w 53"/>
              <a:gd name="T13" fmla="*/ 905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908">
                <a:moveTo>
                  <a:pt x="0" y="905"/>
                </a:moveTo>
                <a:cubicBezTo>
                  <a:pt x="0" y="905"/>
                  <a:pt x="12" y="908"/>
                  <a:pt x="28" y="908"/>
                </a:cubicBezTo>
                <a:cubicBezTo>
                  <a:pt x="43" y="908"/>
                  <a:pt x="53" y="905"/>
                  <a:pt x="53" y="905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42" y="0"/>
                  <a:pt x="25" y="0"/>
                </a:cubicBezTo>
                <a:cubicBezTo>
                  <a:pt x="9" y="0"/>
                  <a:pt x="0" y="6"/>
                  <a:pt x="0" y="6"/>
                </a:cubicBezTo>
                <a:lnTo>
                  <a:pt x="0" y="905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6156176" y="2204864"/>
            <a:ext cx="2703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Sınava iyi hazırlanın. Çalışmayı son güne bırakmayın.</a:t>
            </a:r>
            <a:endParaRPr lang="id-ID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3717032"/>
            <a:ext cx="2987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cs typeface="Lucida Sans Unicode" pitchFamily="34" charset="0"/>
              </a:rPr>
              <a:t>Sınava karnınız aç girmeyin. </a:t>
            </a:r>
          </a:p>
          <a:p>
            <a:r>
              <a:rPr lang="tr-TR" sz="1600" b="1" dirty="0" smtClean="0">
                <a:cs typeface="Lucida Sans Unicode" pitchFamily="34" charset="0"/>
              </a:rPr>
              <a:t>Sınav öncesi baharatlı ve yağlı </a:t>
            </a:r>
          </a:p>
          <a:p>
            <a:r>
              <a:rPr lang="tr-TR" sz="1600" b="1" dirty="0" smtClean="0">
                <a:cs typeface="Lucida Sans Unicode" pitchFamily="34" charset="0"/>
              </a:rPr>
              <a:t>yiyeceklerden uzak durun.</a:t>
            </a:r>
            <a:endParaRPr lang="id-ID" sz="1600" b="1" dirty="0">
              <a:cs typeface="Lucida Sans Unicod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140968"/>
            <a:ext cx="1691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Uykunuzu iyi alın.</a:t>
            </a:r>
            <a:endParaRPr lang="id-ID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437112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 smtClean="0"/>
              <a:t>Sınavdan önce olumlu düşünün</a:t>
            </a:r>
          </a:p>
          <a:p>
            <a:pPr algn="r"/>
            <a:r>
              <a:rPr lang="tr-TR" sz="1600" b="1" dirty="0" smtClean="0"/>
              <a:t> ve gevşeme egzersizleri yapın.</a:t>
            </a:r>
            <a:endParaRPr lang="id-ID" sz="1600" b="1" dirty="0"/>
          </a:p>
        </p:txBody>
      </p:sp>
      <p:grpSp>
        <p:nvGrpSpPr>
          <p:cNvPr id="2" name="Group 11"/>
          <p:cNvGrpSpPr/>
          <p:nvPr/>
        </p:nvGrpSpPr>
        <p:grpSpPr>
          <a:xfrm>
            <a:off x="4458585" y="2227021"/>
            <a:ext cx="1699547" cy="736945"/>
            <a:chOff x="5944780" y="2227020"/>
            <a:chExt cx="2266062" cy="736945"/>
          </a:xfrm>
        </p:grpSpPr>
        <p:sp>
          <p:nvSpPr>
            <p:cNvPr id="13" name="Freeform 89"/>
            <p:cNvSpPr>
              <a:spLocks/>
            </p:cNvSpPr>
            <p:nvPr/>
          </p:nvSpPr>
          <p:spPr bwMode="auto">
            <a:xfrm>
              <a:off x="5944780" y="2259812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92"/>
            <p:cNvSpPr>
              <a:spLocks/>
            </p:cNvSpPr>
            <p:nvPr/>
          </p:nvSpPr>
          <p:spPr bwMode="auto">
            <a:xfrm>
              <a:off x="6210563" y="2259812"/>
              <a:ext cx="2000279" cy="704153"/>
            </a:xfrm>
            <a:custGeom>
              <a:avLst/>
              <a:gdLst>
                <a:gd name="T0" fmla="*/ 913 w 1159"/>
                <a:gd name="T1" fmla="*/ 0 h 408"/>
                <a:gd name="T2" fmla="*/ 0 w 1159"/>
                <a:gd name="T3" fmla="*/ 70 h 408"/>
                <a:gd name="T4" fmla="*/ 0 w 1159"/>
                <a:gd name="T5" fmla="*/ 324 h 408"/>
                <a:gd name="T6" fmla="*/ 913 w 1159"/>
                <a:gd name="T7" fmla="*/ 408 h 408"/>
                <a:gd name="T8" fmla="*/ 1159 w 1159"/>
                <a:gd name="T9" fmla="*/ 216 h 408"/>
                <a:gd name="T10" fmla="*/ 1159 w 1159"/>
                <a:gd name="T11" fmla="*/ 195 h 408"/>
                <a:gd name="T12" fmla="*/ 913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8"/>
                  </a:lnTo>
                  <a:lnTo>
                    <a:pt x="1159" y="216"/>
                  </a:lnTo>
                  <a:lnTo>
                    <a:pt x="1159" y="195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93"/>
            <p:cNvSpPr>
              <a:spLocks/>
            </p:cNvSpPr>
            <p:nvPr/>
          </p:nvSpPr>
          <p:spPr bwMode="auto">
            <a:xfrm>
              <a:off x="6210563" y="2227020"/>
              <a:ext cx="2000279" cy="704153"/>
            </a:xfrm>
            <a:custGeom>
              <a:avLst/>
              <a:gdLst>
                <a:gd name="T0" fmla="*/ 905 w 1159"/>
                <a:gd name="T1" fmla="*/ 0 h 408"/>
                <a:gd name="T2" fmla="*/ 0 w 1159"/>
                <a:gd name="T3" fmla="*/ 68 h 408"/>
                <a:gd name="T4" fmla="*/ 0 w 1159"/>
                <a:gd name="T5" fmla="*/ 324 h 408"/>
                <a:gd name="T6" fmla="*/ 905 w 1159"/>
                <a:gd name="T7" fmla="*/ 408 h 408"/>
                <a:gd name="T8" fmla="*/ 1159 w 1159"/>
                <a:gd name="T9" fmla="*/ 214 h 408"/>
                <a:gd name="T10" fmla="*/ 905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905" y="0"/>
                  </a:moveTo>
                  <a:lnTo>
                    <a:pt x="0" y="68"/>
                  </a:lnTo>
                  <a:lnTo>
                    <a:pt x="0" y="324"/>
                  </a:lnTo>
                  <a:lnTo>
                    <a:pt x="905" y="408"/>
                  </a:lnTo>
                  <a:lnTo>
                    <a:pt x="1159" y="214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18085" y="2400091"/>
              <a:ext cx="17701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600" b="1" dirty="0" smtClean="0">
                  <a:solidFill>
                    <a:schemeClr val="bg1"/>
                  </a:solidFill>
                  <a:latin typeface="Raleway" panose="020B0003030101060003" pitchFamily="34" charset="0"/>
                </a:rPr>
                <a:t>İyi Hazırlan.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3003680" y="2977772"/>
            <a:ext cx="1693074" cy="736944"/>
            <a:chOff x="4004907" y="2977772"/>
            <a:chExt cx="2257432" cy="736944"/>
          </a:xfrm>
        </p:grpSpPr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5944780" y="3029548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96"/>
            <p:cNvSpPr>
              <a:spLocks/>
            </p:cNvSpPr>
            <p:nvPr/>
          </p:nvSpPr>
          <p:spPr bwMode="auto">
            <a:xfrm>
              <a:off x="4004907" y="3010563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97"/>
            <p:cNvSpPr>
              <a:spLocks/>
            </p:cNvSpPr>
            <p:nvPr/>
          </p:nvSpPr>
          <p:spPr bwMode="auto">
            <a:xfrm>
              <a:off x="4004907" y="2977772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05166" y="3156143"/>
              <a:ext cx="12208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1600" b="1" dirty="0" smtClean="0">
                  <a:solidFill>
                    <a:schemeClr val="bg1"/>
                  </a:solidFill>
                  <a:latin typeface="Raleway" panose="020B0003030101060003" pitchFamily="34" charset="0"/>
                </a:rPr>
                <a:t>İyi Uyu.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7" name="Group 33"/>
          <p:cNvGrpSpPr/>
          <p:nvPr/>
        </p:nvGrpSpPr>
        <p:grpSpPr>
          <a:xfrm>
            <a:off x="4458585" y="3794106"/>
            <a:ext cx="1699547" cy="735220"/>
            <a:chOff x="5944780" y="3794106"/>
            <a:chExt cx="2266062" cy="735220"/>
          </a:xfrm>
        </p:grpSpPr>
        <p:sp>
          <p:nvSpPr>
            <p:cNvPr id="35" name="Freeform 91"/>
            <p:cNvSpPr>
              <a:spLocks/>
            </p:cNvSpPr>
            <p:nvPr/>
          </p:nvSpPr>
          <p:spPr bwMode="auto">
            <a:xfrm>
              <a:off x="5944780" y="380791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4 h 130"/>
                <a:gd name="T8" fmla="*/ 33 w 68"/>
                <a:gd name="T9" fmla="*/ 0 h 130"/>
                <a:gd name="T10" fmla="*/ 0 w 68"/>
                <a:gd name="T11" fmla="*/ 4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4"/>
                    <a:pt x="54" y="0"/>
                    <a:pt x="33" y="0"/>
                  </a:cubicBezTo>
                  <a:cubicBezTo>
                    <a:pt x="12" y="0"/>
                    <a:pt x="0" y="4"/>
                    <a:pt x="0" y="4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94"/>
            <p:cNvSpPr>
              <a:spLocks/>
            </p:cNvSpPr>
            <p:nvPr/>
          </p:nvSpPr>
          <p:spPr bwMode="auto">
            <a:xfrm>
              <a:off x="6210563" y="3826898"/>
              <a:ext cx="2000279" cy="702428"/>
            </a:xfrm>
            <a:custGeom>
              <a:avLst/>
              <a:gdLst>
                <a:gd name="T0" fmla="*/ 913 w 1159"/>
                <a:gd name="T1" fmla="*/ 0 h 407"/>
                <a:gd name="T2" fmla="*/ 0 w 1159"/>
                <a:gd name="T3" fmla="*/ 70 h 407"/>
                <a:gd name="T4" fmla="*/ 0 w 1159"/>
                <a:gd name="T5" fmla="*/ 324 h 407"/>
                <a:gd name="T6" fmla="*/ 913 w 1159"/>
                <a:gd name="T7" fmla="*/ 407 h 407"/>
                <a:gd name="T8" fmla="*/ 1159 w 1159"/>
                <a:gd name="T9" fmla="*/ 216 h 407"/>
                <a:gd name="T10" fmla="*/ 1159 w 1159"/>
                <a:gd name="T11" fmla="*/ 194 h 407"/>
                <a:gd name="T12" fmla="*/ 913 w 1159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7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7"/>
                  </a:lnTo>
                  <a:lnTo>
                    <a:pt x="1159" y="216"/>
                  </a:lnTo>
                  <a:lnTo>
                    <a:pt x="1159" y="194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" name="Freeform 95"/>
            <p:cNvSpPr>
              <a:spLocks/>
            </p:cNvSpPr>
            <p:nvPr/>
          </p:nvSpPr>
          <p:spPr bwMode="auto">
            <a:xfrm>
              <a:off x="6210563" y="3794106"/>
              <a:ext cx="2000279" cy="702428"/>
            </a:xfrm>
            <a:custGeom>
              <a:avLst/>
              <a:gdLst>
                <a:gd name="T0" fmla="*/ 905 w 1159"/>
                <a:gd name="T1" fmla="*/ 0 h 407"/>
                <a:gd name="T2" fmla="*/ 0 w 1159"/>
                <a:gd name="T3" fmla="*/ 67 h 407"/>
                <a:gd name="T4" fmla="*/ 0 w 1159"/>
                <a:gd name="T5" fmla="*/ 324 h 407"/>
                <a:gd name="T6" fmla="*/ 905 w 1159"/>
                <a:gd name="T7" fmla="*/ 407 h 407"/>
                <a:gd name="T8" fmla="*/ 1159 w 1159"/>
                <a:gd name="T9" fmla="*/ 213 h 407"/>
                <a:gd name="T10" fmla="*/ 905 w 1159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7">
                  <a:moveTo>
                    <a:pt x="905" y="0"/>
                  </a:moveTo>
                  <a:lnTo>
                    <a:pt x="0" y="67"/>
                  </a:lnTo>
                  <a:lnTo>
                    <a:pt x="0" y="324"/>
                  </a:lnTo>
                  <a:lnTo>
                    <a:pt x="905" y="407"/>
                  </a:lnTo>
                  <a:lnTo>
                    <a:pt x="1159" y="213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37541" y="3960981"/>
              <a:ext cx="15713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600" b="1" dirty="0" smtClean="0">
                  <a:solidFill>
                    <a:schemeClr val="bg1"/>
                  </a:solidFill>
                  <a:latin typeface="Raleway" panose="020B0003030101060003" pitchFamily="34" charset="0"/>
                </a:rPr>
                <a:t>İyi beslen.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3003680" y="4562118"/>
            <a:ext cx="1693074" cy="736943"/>
            <a:chOff x="4004907" y="4562117"/>
            <a:chExt cx="2257432" cy="736943"/>
          </a:xfrm>
        </p:grpSpPr>
        <p:sp>
          <p:nvSpPr>
            <p:cNvPr id="43" name="Freeform 98"/>
            <p:cNvSpPr>
              <a:spLocks/>
            </p:cNvSpPr>
            <p:nvPr/>
          </p:nvSpPr>
          <p:spPr bwMode="auto">
            <a:xfrm>
              <a:off x="5944780" y="461389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Freeform 99"/>
            <p:cNvSpPr>
              <a:spLocks/>
            </p:cNvSpPr>
            <p:nvPr/>
          </p:nvSpPr>
          <p:spPr bwMode="auto">
            <a:xfrm>
              <a:off x="4004907" y="4594907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" name="Freeform 100"/>
            <p:cNvSpPr>
              <a:spLocks/>
            </p:cNvSpPr>
            <p:nvPr/>
          </p:nvSpPr>
          <p:spPr bwMode="auto">
            <a:xfrm>
              <a:off x="4004907" y="4562117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78510" y="4717033"/>
              <a:ext cx="10669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1600" b="1" dirty="0" smtClean="0">
                  <a:solidFill>
                    <a:schemeClr val="bg1"/>
                  </a:solidFill>
                  <a:latin typeface="Raleway" panose="020B0003030101060003" pitchFamily="34" charset="0"/>
                </a:rPr>
                <a:t>Gevşe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0" y="132347"/>
            <a:ext cx="9144000" cy="974558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Sınavdan Önce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8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88"/>
          <p:cNvSpPr>
            <a:spLocks/>
          </p:cNvSpPr>
          <p:nvPr/>
        </p:nvSpPr>
        <p:spPr bwMode="auto">
          <a:xfrm>
            <a:off x="4427984" y="1484784"/>
            <a:ext cx="216024" cy="5373216"/>
          </a:xfrm>
          <a:custGeom>
            <a:avLst/>
            <a:gdLst>
              <a:gd name="T0" fmla="*/ 0 w 53"/>
              <a:gd name="T1" fmla="*/ 905 h 908"/>
              <a:gd name="T2" fmla="*/ 28 w 53"/>
              <a:gd name="T3" fmla="*/ 908 h 908"/>
              <a:gd name="T4" fmla="*/ 53 w 53"/>
              <a:gd name="T5" fmla="*/ 905 h 908"/>
              <a:gd name="T6" fmla="*/ 53 w 53"/>
              <a:gd name="T7" fmla="*/ 6 h 908"/>
              <a:gd name="T8" fmla="*/ 25 w 53"/>
              <a:gd name="T9" fmla="*/ 0 h 908"/>
              <a:gd name="T10" fmla="*/ 0 w 53"/>
              <a:gd name="T11" fmla="*/ 6 h 908"/>
              <a:gd name="T12" fmla="*/ 0 w 53"/>
              <a:gd name="T13" fmla="*/ 905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908">
                <a:moveTo>
                  <a:pt x="0" y="905"/>
                </a:moveTo>
                <a:cubicBezTo>
                  <a:pt x="0" y="905"/>
                  <a:pt x="12" y="908"/>
                  <a:pt x="28" y="908"/>
                </a:cubicBezTo>
                <a:cubicBezTo>
                  <a:pt x="43" y="908"/>
                  <a:pt x="53" y="905"/>
                  <a:pt x="53" y="905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42" y="0"/>
                  <a:pt x="25" y="0"/>
                </a:cubicBezTo>
                <a:cubicBezTo>
                  <a:pt x="9" y="0"/>
                  <a:pt x="0" y="6"/>
                  <a:pt x="0" y="6"/>
                </a:cubicBezTo>
                <a:lnTo>
                  <a:pt x="0" y="905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6444207" y="2434850"/>
            <a:ext cx="2699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Bildiğiniz sorulardan başlayın.</a:t>
            </a:r>
            <a:endParaRPr lang="id-ID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62082" y="3850409"/>
            <a:ext cx="2916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Yapamayacağın zor soruların da </a:t>
            </a:r>
          </a:p>
          <a:p>
            <a:r>
              <a:rPr lang="tr-TR" sz="1600" b="1" dirty="0" smtClean="0"/>
              <a:t>olabileceğini unutmayın.</a:t>
            </a:r>
            <a:endParaRPr lang="id-ID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5179" y="3082282"/>
            <a:ext cx="28151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Yapmadığın sorular çok zaman </a:t>
            </a:r>
          </a:p>
          <a:p>
            <a:r>
              <a:rPr lang="tr-TR" sz="1600" b="1" dirty="0" smtClean="0"/>
              <a:t>kaybetmeyin, atlayın.</a:t>
            </a:r>
            <a:endParaRPr lang="id-ID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6084" y="4566450"/>
            <a:ext cx="2761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Sınavda yorulduğunuzda </a:t>
            </a:r>
          </a:p>
          <a:p>
            <a:r>
              <a:rPr lang="tr-TR" sz="1600" b="1" dirty="0" smtClean="0"/>
              <a:t>ve kaygınız artarsa kısa bir </a:t>
            </a:r>
          </a:p>
          <a:p>
            <a:r>
              <a:rPr lang="tr-TR" sz="1600" b="1" dirty="0" smtClean="0"/>
              <a:t>mola verin ve derin nefes alın.</a:t>
            </a:r>
            <a:endParaRPr lang="id-ID" sz="1600" b="1" dirty="0"/>
          </a:p>
        </p:txBody>
      </p:sp>
      <p:grpSp>
        <p:nvGrpSpPr>
          <p:cNvPr id="2" name="Group 11"/>
          <p:cNvGrpSpPr/>
          <p:nvPr/>
        </p:nvGrpSpPr>
        <p:grpSpPr>
          <a:xfrm>
            <a:off x="4427984" y="2227021"/>
            <a:ext cx="1944216" cy="736945"/>
            <a:chOff x="5944780" y="2227020"/>
            <a:chExt cx="2553104" cy="736945"/>
          </a:xfrm>
        </p:grpSpPr>
        <p:sp>
          <p:nvSpPr>
            <p:cNvPr id="13" name="Freeform 89"/>
            <p:cNvSpPr>
              <a:spLocks/>
            </p:cNvSpPr>
            <p:nvPr/>
          </p:nvSpPr>
          <p:spPr bwMode="auto">
            <a:xfrm>
              <a:off x="5944780" y="2259812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92"/>
            <p:cNvSpPr>
              <a:spLocks/>
            </p:cNvSpPr>
            <p:nvPr/>
          </p:nvSpPr>
          <p:spPr bwMode="auto">
            <a:xfrm>
              <a:off x="6210563" y="2259812"/>
              <a:ext cx="2000279" cy="704153"/>
            </a:xfrm>
            <a:custGeom>
              <a:avLst/>
              <a:gdLst>
                <a:gd name="T0" fmla="*/ 913 w 1159"/>
                <a:gd name="T1" fmla="*/ 0 h 408"/>
                <a:gd name="T2" fmla="*/ 0 w 1159"/>
                <a:gd name="T3" fmla="*/ 70 h 408"/>
                <a:gd name="T4" fmla="*/ 0 w 1159"/>
                <a:gd name="T5" fmla="*/ 324 h 408"/>
                <a:gd name="T6" fmla="*/ 913 w 1159"/>
                <a:gd name="T7" fmla="*/ 408 h 408"/>
                <a:gd name="T8" fmla="*/ 1159 w 1159"/>
                <a:gd name="T9" fmla="*/ 216 h 408"/>
                <a:gd name="T10" fmla="*/ 1159 w 1159"/>
                <a:gd name="T11" fmla="*/ 195 h 408"/>
                <a:gd name="T12" fmla="*/ 913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8"/>
                  </a:lnTo>
                  <a:lnTo>
                    <a:pt x="1159" y="216"/>
                  </a:lnTo>
                  <a:lnTo>
                    <a:pt x="1159" y="195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93"/>
            <p:cNvSpPr>
              <a:spLocks/>
            </p:cNvSpPr>
            <p:nvPr/>
          </p:nvSpPr>
          <p:spPr bwMode="auto">
            <a:xfrm>
              <a:off x="6210563" y="2227020"/>
              <a:ext cx="2000279" cy="704153"/>
            </a:xfrm>
            <a:custGeom>
              <a:avLst/>
              <a:gdLst>
                <a:gd name="T0" fmla="*/ 905 w 1159"/>
                <a:gd name="T1" fmla="*/ 0 h 408"/>
                <a:gd name="T2" fmla="*/ 0 w 1159"/>
                <a:gd name="T3" fmla="*/ 68 h 408"/>
                <a:gd name="T4" fmla="*/ 0 w 1159"/>
                <a:gd name="T5" fmla="*/ 324 h 408"/>
                <a:gd name="T6" fmla="*/ 905 w 1159"/>
                <a:gd name="T7" fmla="*/ 408 h 408"/>
                <a:gd name="T8" fmla="*/ 1159 w 1159"/>
                <a:gd name="T9" fmla="*/ 214 h 408"/>
                <a:gd name="T10" fmla="*/ 905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905" y="0"/>
                  </a:moveTo>
                  <a:lnTo>
                    <a:pt x="0" y="68"/>
                  </a:lnTo>
                  <a:lnTo>
                    <a:pt x="0" y="324"/>
                  </a:lnTo>
                  <a:lnTo>
                    <a:pt x="905" y="408"/>
                  </a:lnTo>
                  <a:lnTo>
                    <a:pt x="1159" y="214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39339" y="2400091"/>
              <a:ext cx="24585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bg1"/>
                  </a:solidFill>
                  <a:latin typeface="Raleway" panose="020B0003030101060003" pitchFamily="34" charset="0"/>
                </a:rPr>
                <a:t>Bildiğin Sorular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3003680" y="2977772"/>
            <a:ext cx="1693074" cy="736944"/>
            <a:chOff x="4004907" y="2977772"/>
            <a:chExt cx="2257432" cy="736944"/>
          </a:xfrm>
        </p:grpSpPr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5944780" y="3029548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96"/>
            <p:cNvSpPr>
              <a:spLocks/>
            </p:cNvSpPr>
            <p:nvPr/>
          </p:nvSpPr>
          <p:spPr bwMode="auto">
            <a:xfrm>
              <a:off x="4004907" y="3010563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97"/>
            <p:cNvSpPr>
              <a:spLocks/>
            </p:cNvSpPr>
            <p:nvPr/>
          </p:nvSpPr>
          <p:spPr bwMode="auto">
            <a:xfrm>
              <a:off x="4004907" y="2977772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60955" y="3156143"/>
              <a:ext cx="7634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1600" b="1" dirty="0" smtClean="0">
                  <a:solidFill>
                    <a:schemeClr val="bg1"/>
                  </a:solidFill>
                  <a:latin typeface="Raleway" panose="020B0003030101060003" pitchFamily="34" charset="0"/>
                </a:rPr>
                <a:t>Atla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7" name="Group 33"/>
          <p:cNvGrpSpPr/>
          <p:nvPr/>
        </p:nvGrpSpPr>
        <p:grpSpPr>
          <a:xfrm>
            <a:off x="4458585" y="3794106"/>
            <a:ext cx="1699547" cy="735220"/>
            <a:chOff x="5944780" y="3794106"/>
            <a:chExt cx="2266062" cy="735220"/>
          </a:xfrm>
        </p:grpSpPr>
        <p:sp>
          <p:nvSpPr>
            <p:cNvPr id="35" name="Freeform 91"/>
            <p:cNvSpPr>
              <a:spLocks/>
            </p:cNvSpPr>
            <p:nvPr/>
          </p:nvSpPr>
          <p:spPr bwMode="auto">
            <a:xfrm>
              <a:off x="5944780" y="380791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4 h 130"/>
                <a:gd name="T8" fmla="*/ 33 w 68"/>
                <a:gd name="T9" fmla="*/ 0 h 130"/>
                <a:gd name="T10" fmla="*/ 0 w 68"/>
                <a:gd name="T11" fmla="*/ 4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4"/>
                    <a:pt x="54" y="0"/>
                    <a:pt x="33" y="0"/>
                  </a:cubicBezTo>
                  <a:cubicBezTo>
                    <a:pt x="12" y="0"/>
                    <a:pt x="0" y="4"/>
                    <a:pt x="0" y="4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94"/>
            <p:cNvSpPr>
              <a:spLocks/>
            </p:cNvSpPr>
            <p:nvPr/>
          </p:nvSpPr>
          <p:spPr bwMode="auto">
            <a:xfrm>
              <a:off x="6210563" y="3826898"/>
              <a:ext cx="2000279" cy="702428"/>
            </a:xfrm>
            <a:custGeom>
              <a:avLst/>
              <a:gdLst>
                <a:gd name="T0" fmla="*/ 913 w 1159"/>
                <a:gd name="T1" fmla="*/ 0 h 407"/>
                <a:gd name="T2" fmla="*/ 0 w 1159"/>
                <a:gd name="T3" fmla="*/ 70 h 407"/>
                <a:gd name="T4" fmla="*/ 0 w 1159"/>
                <a:gd name="T5" fmla="*/ 324 h 407"/>
                <a:gd name="T6" fmla="*/ 913 w 1159"/>
                <a:gd name="T7" fmla="*/ 407 h 407"/>
                <a:gd name="T8" fmla="*/ 1159 w 1159"/>
                <a:gd name="T9" fmla="*/ 216 h 407"/>
                <a:gd name="T10" fmla="*/ 1159 w 1159"/>
                <a:gd name="T11" fmla="*/ 194 h 407"/>
                <a:gd name="T12" fmla="*/ 913 w 1159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7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7"/>
                  </a:lnTo>
                  <a:lnTo>
                    <a:pt x="1159" y="216"/>
                  </a:lnTo>
                  <a:lnTo>
                    <a:pt x="1159" y="194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" name="Freeform 95"/>
            <p:cNvSpPr>
              <a:spLocks/>
            </p:cNvSpPr>
            <p:nvPr/>
          </p:nvSpPr>
          <p:spPr bwMode="auto">
            <a:xfrm>
              <a:off x="6210563" y="3794106"/>
              <a:ext cx="2000279" cy="702428"/>
            </a:xfrm>
            <a:custGeom>
              <a:avLst/>
              <a:gdLst>
                <a:gd name="T0" fmla="*/ 905 w 1159"/>
                <a:gd name="T1" fmla="*/ 0 h 407"/>
                <a:gd name="T2" fmla="*/ 0 w 1159"/>
                <a:gd name="T3" fmla="*/ 67 h 407"/>
                <a:gd name="T4" fmla="*/ 0 w 1159"/>
                <a:gd name="T5" fmla="*/ 324 h 407"/>
                <a:gd name="T6" fmla="*/ 905 w 1159"/>
                <a:gd name="T7" fmla="*/ 407 h 407"/>
                <a:gd name="T8" fmla="*/ 1159 w 1159"/>
                <a:gd name="T9" fmla="*/ 213 h 407"/>
                <a:gd name="T10" fmla="*/ 905 w 1159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7">
                  <a:moveTo>
                    <a:pt x="905" y="0"/>
                  </a:moveTo>
                  <a:lnTo>
                    <a:pt x="0" y="67"/>
                  </a:lnTo>
                  <a:lnTo>
                    <a:pt x="0" y="324"/>
                  </a:lnTo>
                  <a:lnTo>
                    <a:pt x="905" y="407"/>
                  </a:lnTo>
                  <a:lnTo>
                    <a:pt x="1159" y="213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33797" y="3960981"/>
              <a:ext cx="12635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600" b="1" dirty="0" smtClean="0">
                  <a:solidFill>
                    <a:schemeClr val="bg1"/>
                  </a:solidFill>
                  <a:latin typeface="Raleway" panose="020B0003030101060003" pitchFamily="34" charset="0"/>
                </a:rPr>
                <a:t>Unutma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2897795" y="4562118"/>
            <a:ext cx="1798959" cy="736943"/>
            <a:chOff x="3863727" y="4562117"/>
            <a:chExt cx="2398612" cy="736943"/>
          </a:xfrm>
        </p:grpSpPr>
        <p:sp>
          <p:nvSpPr>
            <p:cNvPr id="43" name="Freeform 98"/>
            <p:cNvSpPr>
              <a:spLocks/>
            </p:cNvSpPr>
            <p:nvPr/>
          </p:nvSpPr>
          <p:spPr bwMode="auto">
            <a:xfrm>
              <a:off x="5944780" y="461389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Freeform 99"/>
            <p:cNvSpPr>
              <a:spLocks/>
            </p:cNvSpPr>
            <p:nvPr/>
          </p:nvSpPr>
          <p:spPr bwMode="auto">
            <a:xfrm>
              <a:off x="4004907" y="4594907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" name="Freeform 100"/>
            <p:cNvSpPr>
              <a:spLocks/>
            </p:cNvSpPr>
            <p:nvPr/>
          </p:nvSpPr>
          <p:spPr bwMode="auto">
            <a:xfrm>
              <a:off x="4004907" y="4562117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63727" y="4717033"/>
              <a:ext cx="21362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600" b="1" dirty="0" smtClean="0">
                  <a:solidFill>
                    <a:schemeClr val="bg1"/>
                  </a:solidFill>
                  <a:latin typeface="Raleway" panose="020B0003030101060003" pitchFamily="34" charset="0"/>
                </a:rPr>
                <a:t>Kısa Bir Mola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  <p:sp>
          <p:nvSpPr>
            <p:cNvPr id="49" name="Oval 6"/>
            <p:cNvSpPr>
              <a:spLocks noChangeArrowheads="1"/>
            </p:cNvSpPr>
            <p:nvPr/>
          </p:nvSpPr>
          <p:spPr bwMode="auto">
            <a:xfrm>
              <a:off x="4523012" y="4819702"/>
              <a:ext cx="34994" cy="34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0" y="132347"/>
            <a:ext cx="9144000" cy="974558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Sınav Anında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8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8"/>
          <p:cNvSpPr>
            <a:spLocks/>
          </p:cNvSpPr>
          <p:nvPr/>
        </p:nvSpPr>
        <p:spPr bwMode="auto">
          <a:xfrm>
            <a:off x="5110243" y="3698837"/>
            <a:ext cx="2955667" cy="902928"/>
          </a:xfrm>
          <a:custGeom>
            <a:avLst/>
            <a:gdLst>
              <a:gd name="T0" fmla="*/ 2154 w 2562"/>
              <a:gd name="T1" fmla="*/ 0 h 587"/>
              <a:gd name="T2" fmla="*/ 408 w 2562"/>
              <a:gd name="T3" fmla="*/ 0 h 587"/>
              <a:gd name="T4" fmla="*/ 0 w 2562"/>
              <a:gd name="T5" fmla="*/ 587 h 587"/>
              <a:gd name="T6" fmla="*/ 2562 w 2562"/>
              <a:gd name="T7" fmla="*/ 587 h 587"/>
              <a:gd name="T8" fmla="*/ 2154 w 2562"/>
              <a:gd name="T9" fmla="*/ 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62" h="587">
                <a:moveTo>
                  <a:pt x="2154" y="0"/>
                </a:moveTo>
                <a:lnTo>
                  <a:pt x="408" y="0"/>
                </a:lnTo>
                <a:lnTo>
                  <a:pt x="0" y="587"/>
                </a:lnTo>
                <a:lnTo>
                  <a:pt x="2562" y="587"/>
                </a:lnTo>
                <a:lnTo>
                  <a:pt x="215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4457121" y="5530895"/>
            <a:ext cx="4187771" cy="684502"/>
          </a:xfrm>
          <a:custGeom>
            <a:avLst/>
            <a:gdLst>
              <a:gd name="T0" fmla="*/ 306 w 3630"/>
              <a:gd name="T1" fmla="*/ 0 h 445"/>
              <a:gd name="T2" fmla="*/ 0 w 3630"/>
              <a:gd name="T3" fmla="*/ 445 h 445"/>
              <a:gd name="T4" fmla="*/ 3630 w 3630"/>
              <a:gd name="T5" fmla="*/ 445 h 445"/>
              <a:gd name="T6" fmla="*/ 3324 w 3630"/>
              <a:gd name="T7" fmla="*/ 0 h 445"/>
              <a:gd name="T8" fmla="*/ 306 w 3630"/>
              <a:gd name="T9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0" h="445">
                <a:moveTo>
                  <a:pt x="306" y="0"/>
                </a:moveTo>
                <a:lnTo>
                  <a:pt x="0" y="445"/>
                </a:lnTo>
                <a:lnTo>
                  <a:pt x="3630" y="445"/>
                </a:lnTo>
                <a:lnTo>
                  <a:pt x="3324" y="0"/>
                </a:lnTo>
                <a:lnTo>
                  <a:pt x="3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Freeform 20"/>
          <p:cNvSpPr>
            <a:spLocks/>
          </p:cNvSpPr>
          <p:nvPr/>
        </p:nvSpPr>
        <p:spPr bwMode="auto">
          <a:xfrm>
            <a:off x="5845122" y="1319231"/>
            <a:ext cx="1485909" cy="1444377"/>
          </a:xfrm>
          <a:custGeom>
            <a:avLst/>
            <a:gdLst>
              <a:gd name="T0" fmla="*/ 1288 w 1288"/>
              <a:gd name="T1" fmla="*/ 939 h 939"/>
              <a:gd name="T2" fmla="*/ 644 w 1288"/>
              <a:gd name="T3" fmla="*/ 0 h 939"/>
              <a:gd name="T4" fmla="*/ 0 w 1288"/>
              <a:gd name="T5" fmla="*/ 939 h 939"/>
              <a:gd name="T6" fmla="*/ 1288 w 1288"/>
              <a:gd name="T7" fmla="*/ 939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8" h="939">
                <a:moveTo>
                  <a:pt x="1288" y="939"/>
                </a:moveTo>
                <a:lnTo>
                  <a:pt x="644" y="0"/>
                </a:lnTo>
                <a:lnTo>
                  <a:pt x="0" y="939"/>
                </a:lnTo>
                <a:lnTo>
                  <a:pt x="1288" y="9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" name="Group 5"/>
          <p:cNvGrpSpPr/>
          <p:nvPr/>
        </p:nvGrpSpPr>
        <p:grpSpPr>
          <a:xfrm>
            <a:off x="5064097" y="4627916"/>
            <a:ext cx="3047960" cy="872163"/>
            <a:chOff x="3995738" y="4686300"/>
            <a:chExt cx="4194176" cy="90011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4719638" y="4724400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4513263" y="46863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4202113" y="4724400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3995738" y="4686300"/>
              <a:ext cx="568325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5238751" y="4724400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5030788" y="46863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Oval 27"/>
            <p:cNvSpPr>
              <a:spLocks noChangeArrowheads="1"/>
            </p:cNvSpPr>
            <p:nvPr/>
          </p:nvSpPr>
          <p:spPr bwMode="auto">
            <a:xfrm>
              <a:off x="5756276" y="4724400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5548313" y="46863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6273801" y="4724400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6067426" y="46863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Oval 31"/>
            <p:cNvSpPr>
              <a:spLocks noChangeArrowheads="1"/>
            </p:cNvSpPr>
            <p:nvPr/>
          </p:nvSpPr>
          <p:spPr bwMode="auto">
            <a:xfrm>
              <a:off x="6791326" y="4724400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6584951" y="46863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7310438" y="4724400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34"/>
            <p:cNvSpPr>
              <a:spLocks/>
            </p:cNvSpPr>
            <p:nvPr/>
          </p:nvSpPr>
          <p:spPr bwMode="auto">
            <a:xfrm>
              <a:off x="7102476" y="46863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7827963" y="4724400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7620001" y="46863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5816281" y="2794372"/>
            <a:ext cx="1543592" cy="872163"/>
            <a:chOff x="5030788" y="2794000"/>
            <a:chExt cx="2124076" cy="90011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4" name="Oval 37"/>
            <p:cNvSpPr>
              <a:spLocks noChangeArrowheads="1"/>
            </p:cNvSpPr>
            <p:nvPr/>
          </p:nvSpPr>
          <p:spPr bwMode="auto">
            <a:xfrm>
              <a:off x="5238751" y="2833688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5030788" y="27940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5756276" y="2833688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5548313" y="27940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Oval 41"/>
            <p:cNvSpPr>
              <a:spLocks noChangeArrowheads="1"/>
            </p:cNvSpPr>
            <p:nvPr/>
          </p:nvSpPr>
          <p:spPr bwMode="auto">
            <a:xfrm>
              <a:off x="6273801" y="2833688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42"/>
            <p:cNvSpPr>
              <a:spLocks/>
            </p:cNvSpPr>
            <p:nvPr/>
          </p:nvSpPr>
          <p:spPr bwMode="auto">
            <a:xfrm>
              <a:off x="6067426" y="27940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Oval 43"/>
            <p:cNvSpPr>
              <a:spLocks noChangeArrowheads="1"/>
            </p:cNvSpPr>
            <p:nvPr/>
          </p:nvSpPr>
          <p:spPr bwMode="auto">
            <a:xfrm>
              <a:off x="6791326" y="2833688"/>
              <a:ext cx="161925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44"/>
            <p:cNvSpPr>
              <a:spLocks/>
            </p:cNvSpPr>
            <p:nvPr/>
          </p:nvSpPr>
          <p:spPr bwMode="auto">
            <a:xfrm>
              <a:off x="6584951" y="2794000"/>
              <a:ext cx="569913" cy="900112"/>
            </a:xfrm>
            <a:custGeom>
              <a:avLst/>
              <a:gdLst>
                <a:gd name="T0" fmla="*/ 86 w 88"/>
                <a:gd name="T1" fmla="*/ 0 h 139"/>
                <a:gd name="T2" fmla="*/ 83 w 88"/>
                <a:gd name="T3" fmla="*/ 0 h 139"/>
                <a:gd name="T4" fmla="*/ 80 w 88"/>
                <a:gd name="T5" fmla="*/ 2 h 139"/>
                <a:gd name="T6" fmla="*/ 80 w 88"/>
                <a:gd name="T7" fmla="*/ 2 h 139"/>
                <a:gd name="T8" fmla="*/ 58 w 88"/>
                <a:gd name="T9" fmla="*/ 34 h 139"/>
                <a:gd name="T10" fmla="*/ 30 w 88"/>
                <a:gd name="T11" fmla="*/ 34 h 139"/>
                <a:gd name="T12" fmla="*/ 9 w 88"/>
                <a:gd name="T13" fmla="*/ 2 h 139"/>
                <a:gd name="T14" fmla="*/ 9 w 88"/>
                <a:gd name="T15" fmla="*/ 2 h 139"/>
                <a:gd name="T16" fmla="*/ 5 w 88"/>
                <a:gd name="T17" fmla="*/ 0 h 139"/>
                <a:gd name="T18" fmla="*/ 3 w 88"/>
                <a:gd name="T19" fmla="*/ 0 h 139"/>
                <a:gd name="T20" fmla="*/ 1 w 88"/>
                <a:gd name="T21" fmla="*/ 7 h 139"/>
                <a:gd name="T22" fmla="*/ 24 w 88"/>
                <a:gd name="T23" fmla="*/ 41 h 139"/>
                <a:gd name="T24" fmla="*/ 28 w 88"/>
                <a:gd name="T25" fmla="*/ 43 h 139"/>
                <a:gd name="T26" fmla="*/ 29 w 88"/>
                <a:gd name="T27" fmla="*/ 43 h 139"/>
                <a:gd name="T28" fmla="*/ 29 w 88"/>
                <a:gd name="T29" fmla="*/ 132 h 139"/>
                <a:gd name="T30" fmla="*/ 36 w 88"/>
                <a:gd name="T31" fmla="*/ 139 h 139"/>
                <a:gd name="T32" fmla="*/ 43 w 88"/>
                <a:gd name="T33" fmla="*/ 132 h 139"/>
                <a:gd name="T34" fmla="*/ 43 w 88"/>
                <a:gd name="T35" fmla="*/ 81 h 139"/>
                <a:gd name="T36" fmla="*/ 45 w 88"/>
                <a:gd name="T37" fmla="*/ 81 h 139"/>
                <a:gd name="T38" fmla="*/ 45 w 88"/>
                <a:gd name="T39" fmla="*/ 132 h 139"/>
                <a:gd name="T40" fmla="*/ 52 w 88"/>
                <a:gd name="T41" fmla="*/ 139 h 139"/>
                <a:gd name="T42" fmla="*/ 59 w 88"/>
                <a:gd name="T43" fmla="*/ 132 h 139"/>
                <a:gd name="T44" fmla="*/ 59 w 88"/>
                <a:gd name="T45" fmla="*/ 43 h 139"/>
                <a:gd name="T46" fmla="*/ 61 w 88"/>
                <a:gd name="T47" fmla="*/ 43 h 139"/>
                <a:gd name="T48" fmla="*/ 64 w 88"/>
                <a:gd name="T49" fmla="*/ 41 h 139"/>
                <a:gd name="T50" fmla="*/ 87 w 88"/>
                <a:gd name="T51" fmla="*/ 7 h 139"/>
                <a:gd name="T52" fmla="*/ 86 w 88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139">
                  <a:moveTo>
                    <a:pt x="86" y="0"/>
                  </a:moveTo>
                  <a:cubicBezTo>
                    <a:pt x="85" y="0"/>
                    <a:pt x="84" y="0"/>
                    <a:pt x="83" y="0"/>
                  </a:cubicBezTo>
                  <a:cubicBezTo>
                    <a:pt x="82" y="0"/>
                    <a:pt x="80" y="0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5"/>
                    <a:pt x="32" y="139"/>
                    <a:pt x="36" y="139"/>
                  </a:cubicBezTo>
                  <a:cubicBezTo>
                    <a:pt x="40" y="139"/>
                    <a:pt x="43" y="135"/>
                    <a:pt x="43" y="13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5"/>
                    <a:pt x="49" y="139"/>
                    <a:pt x="52" y="139"/>
                  </a:cubicBezTo>
                  <a:cubicBezTo>
                    <a:pt x="56" y="139"/>
                    <a:pt x="59" y="135"/>
                    <a:pt x="59" y="132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3" y="42"/>
                    <a:pt x="64" y="41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8" y="2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025844" y="5681856"/>
            <a:ext cx="1129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Mücadele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14934" y="3971369"/>
            <a:ext cx="668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Sabır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25819" y="2123658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Başarı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5536" y="2492896"/>
            <a:ext cx="4464497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“Başarıyı ölçmek için bir insanın ulaştığı </a:t>
            </a:r>
          </a:p>
          <a:p>
            <a:pPr algn="ctr"/>
            <a:r>
              <a:rPr lang="tr-TR" sz="2000" b="1" dirty="0" smtClean="0"/>
              <a:t>noktaya değil, başarmak için aştığı </a:t>
            </a:r>
          </a:p>
          <a:p>
            <a:pPr algn="ctr"/>
            <a:r>
              <a:rPr lang="tr-TR" sz="2000" b="1" dirty="0" smtClean="0"/>
              <a:t>engellere bakılması gerektiğini </a:t>
            </a:r>
          </a:p>
          <a:p>
            <a:pPr algn="ctr"/>
            <a:r>
              <a:rPr lang="tr-TR" sz="2000" b="1" dirty="0" smtClean="0"/>
              <a:t>öğrendim.”</a:t>
            </a:r>
            <a:endParaRPr lang="id-ID" sz="2000" b="1" dirty="0">
              <a:latin typeface="+mj-lt"/>
            </a:endParaRPr>
          </a:p>
        </p:txBody>
      </p:sp>
      <p:sp>
        <p:nvSpPr>
          <p:cNvPr id="54" name="53 Metin kutusu"/>
          <p:cNvSpPr txBox="1"/>
          <p:nvPr/>
        </p:nvSpPr>
        <p:spPr>
          <a:xfrm>
            <a:off x="1115616" y="4581128"/>
            <a:ext cx="287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 </a:t>
            </a:r>
            <a:r>
              <a:rPr lang="tr-TR" dirty="0" smtClean="0"/>
              <a:t>(</a:t>
            </a:r>
            <a:r>
              <a:rPr lang="tr-TR" b="1" dirty="0" err="1" smtClean="0"/>
              <a:t>Booker</a:t>
            </a:r>
            <a:r>
              <a:rPr lang="tr-TR" b="1" dirty="0" smtClean="0"/>
              <a:t> T. Washington)</a:t>
            </a:r>
            <a:endParaRPr lang="tr-TR" dirty="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132347"/>
            <a:ext cx="9144000" cy="974558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Başarı Nedir?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5789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2" grpId="0"/>
      <p:bldP spid="33" grpId="0"/>
      <p:bldP spid="34" grpId="0"/>
      <p:bldP spid="36" grpId="0" animBg="1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22173"/>
            <a:ext cx="2769707" cy="2557849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Sınav Sonucunuz Ne Olursa Olsun…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131840" y="1628800"/>
            <a:ext cx="1068814" cy="4582165"/>
          </a:xfrm>
          <a:custGeom>
            <a:avLst/>
            <a:gdLst>
              <a:gd name="T0" fmla="*/ 269 w 279"/>
              <a:gd name="T1" fmla="*/ 746 h 901"/>
              <a:gd name="T2" fmla="*/ 262 w 279"/>
              <a:gd name="T3" fmla="*/ 685 h 901"/>
              <a:gd name="T4" fmla="*/ 252 w 279"/>
              <a:gd name="T5" fmla="*/ 616 h 901"/>
              <a:gd name="T6" fmla="*/ 243 w 279"/>
              <a:gd name="T7" fmla="*/ 513 h 901"/>
              <a:gd name="T8" fmla="*/ 238 w 279"/>
              <a:gd name="T9" fmla="*/ 455 h 901"/>
              <a:gd name="T10" fmla="*/ 233 w 279"/>
              <a:gd name="T11" fmla="*/ 408 h 901"/>
              <a:gd name="T12" fmla="*/ 224 w 279"/>
              <a:gd name="T13" fmla="*/ 379 h 901"/>
              <a:gd name="T14" fmla="*/ 219 w 279"/>
              <a:gd name="T15" fmla="*/ 355 h 901"/>
              <a:gd name="T16" fmla="*/ 229 w 279"/>
              <a:gd name="T17" fmla="*/ 358 h 901"/>
              <a:gd name="T18" fmla="*/ 231 w 279"/>
              <a:gd name="T19" fmla="*/ 336 h 901"/>
              <a:gd name="T20" fmla="*/ 232 w 279"/>
              <a:gd name="T21" fmla="*/ 263 h 901"/>
              <a:gd name="T22" fmla="*/ 248 w 279"/>
              <a:gd name="T23" fmla="*/ 222 h 901"/>
              <a:gd name="T24" fmla="*/ 243 w 279"/>
              <a:gd name="T25" fmla="*/ 180 h 901"/>
              <a:gd name="T26" fmla="*/ 230 w 279"/>
              <a:gd name="T27" fmla="*/ 139 h 901"/>
              <a:gd name="T28" fmla="*/ 197 w 279"/>
              <a:gd name="T29" fmla="*/ 126 h 901"/>
              <a:gd name="T30" fmla="*/ 175 w 279"/>
              <a:gd name="T31" fmla="*/ 114 h 901"/>
              <a:gd name="T32" fmla="*/ 174 w 279"/>
              <a:gd name="T33" fmla="*/ 79 h 901"/>
              <a:gd name="T34" fmla="*/ 184 w 279"/>
              <a:gd name="T35" fmla="*/ 49 h 901"/>
              <a:gd name="T36" fmla="*/ 113 w 279"/>
              <a:gd name="T37" fmla="*/ 11 h 901"/>
              <a:gd name="T38" fmla="*/ 101 w 279"/>
              <a:gd name="T39" fmla="*/ 83 h 901"/>
              <a:gd name="T40" fmla="*/ 113 w 279"/>
              <a:gd name="T41" fmla="*/ 125 h 901"/>
              <a:gd name="T42" fmla="*/ 82 w 279"/>
              <a:gd name="T43" fmla="*/ 140 h 901"/>
              <a:gd name="T44" fmla="*/ 54 w 279"/>
              <a:gd name="T45" fmla="*/ 147 h 901"/>
              <a:gd name="T46" fmla="*/ 34 w 279"/>
              <a:gd name="T47" fmla="*/ 171 h 901"/>
              <a:gd name="T48" fmla="*/ 14 w 279"/>
              <a:gd name="T49" fmla="*/ 220 h 901"/>
              <a:gd name="T50" fmla="*/ 5 w 279"/>
              <a:gd name="T51" fmla="*/ 293 h 901"/>
              <a:gd name="T52" fmla="*/ 46 w 279"/>
              <a:gd name="T53" fmla="*/ 302 h 901"/>
              <a:gd name="T54" fmla="*/ 55 w 279"/>
              <a:gd name="T55" fmla="*/ 349 h 901"/>
              <a:gd name="T56" fmla="*/ 67 w 279"/>
              <a:gd name="T57" fmla="*/ 373 h 901"/>
              <a:gd name="T58" fmla="*/ 63 w 279"/>
              <a:gd name="T59" fmla="*/ 397 h 901"/>
              <a:gd name="T60" fmla="*/ 55 w 279"/>
              <a:gd name="T61" fmla="*/ 429 h 901"/>
              <a:gd name="T62" fmla="*/ 53 w 279"/>
              <a:gd name="T63" fmla="*/ 463 h 901"/>
              <a:gd name="T64" fmla="*/ 57 w 279"/>
              <a:gd name="T65" fmla="*/ 491 h 901"/>
              <a:gd name="T66" fmla="*/ 70 w 279"/>
              <a:gd name="T67" fmla="*/ 585 h 901"/>
              <a:gd name="T68" fmla="*/ 89 w 279"/>
              <a:gd name="T69" fmla="*/ 718 h 901"/>
              <a:gd name="T70" fmla="*/ 98 w 279"/>
              <a:gd name="T71" fmla="*/ 767 h 901"/>
              <a:gd name="T72" fmla="*/ 89 w 279"/>
              <a:gd name="T73" fmla="*/ 809 h 901"/>
              <a:gd name="T74" fmla="*/ 82 w 279"/>
              <a:gd name="T75" fmla="*/ 833 h 901"/>
              <a:gd name="T76" fmla="*/ 52 w 279"/>
              <a:gd name="T77" fmla="*/ 850 h 901"/>
              <a:gd name="T78" fmla="*/ 36 w 279"/>
              <a:gd name="T79" fmla="*/ 869 h 901"/>
              <a:gd name="T80" fmla="*/ 67 w 279"/>
              <a:gd name="T81" fmla="*/ 876 h 901"/>
              <a:gd name="T82" fmla="*/ 84 w 279"/>
              <a:gd name="T83" fmla="*/ 875 h 901"/>
              <a:gd name="T84" fmla="*/ 98 w 279"/>
              <a:gd name="T85" fmla="*/ 874 h 901"/>
              <a:gd name="T86" fmla="*/ 127 w 279"/>
              <a:gd name="T87" fmla="*/ 864 h 901"/>
              <a:gd name="T88" fmla="*/ 152 w 279"/>
              <a:gd name="T89" fmla="*/ 867 h 901"/>
              <a:gd name="T90" fmla="*/ 167 w 279"/>
              <a:gd name="T91" fmla="*/ 863 h 901"/>
              <a:gd name="T92" fmla="*/ 167 w 279"/>
              <a:gd name="T93" fmla="*/ 841 h 901"/>
              <a:gd name="T94" fmla="*/ 172 w 279"/>
              <a:gd name="T95" fmla="*/ 819 h 901"/>
              <a:gd name="T96" fmla="*/ 163 w 279"/>
              <a:gd name="T97" fmla="*/ 771 h 901"/>
              <a:gd name="T98" fmla="*/ 163 w 279"/>
              <a:gd name="T99" fmla="*/ 713 h 901"/>
              <a:gd name="T100" fmla="*/ 160 w 279"/>
              <a:gd name="T101" fmla="*/ 653 h 901"/>
              <a:gd name="T102" fmla="*/ 161 w 279"/>
              <a:gd name="T103" fmla="*/ 588 h 901"/>
              <a:gd name="T104" fmla="*/ 166 w 279"/>
              <a:gd name="T105" fmla="*/ 594 h 901"/>
              <a:gd name="T106" fmla="*/ 176 w 279"/>
              <a:gd name="T107" fmla="*/ 645 h 901"/>
              <a:gd name="T108" fmla="*/ 181 w 279"/>
              <a:gd name="T109" fmla="*/ 690 h 901"/>
              <a:gd name="T110" fmla="*/ 190 w 279"/>
              <a:gd name="T111" fmla="*/ 771 h 901"/>
              <a:gd name="T112" fmla="*/ 207 w 279"/>
              <a:gd name="T113" fmla="*/ 812 h 901"/>
              <a:gd name="T114" fmla="*/ 196 w 279"/>
              <a:gd name="T115" fmla="*/ 846 h 901"/>
              <a:gd name="T116" fmla="*/ 214 w 279"/>
              <a:gd name="T117" fmla="*/ 869 h 901"/>
              <a:gd name="T118" fmla="*/ 210 w 279"/>
              <a:gd name="T119" fmla="*/ 897 h 901"/>
              <a:gd name="T120" fmla="*/ 268 w 279"/>
              <a:gd name="T121" fmla="*/ 892 h 901"/>
              <a:gd name="T122" fmla="*/ 265 w 279"/>
              <a:gd name="T123" fmla="*/ 863 h 901"/>
              <a:gd name="T124" fmla="*/ 278 w 279"/>
              <a:gd name="T125" fmla="*/ 834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9" h="901">
                <a:moveTo>
                  <a:pt x="277" y="828"/>
                </a:moveTo>
                <a:cubicBezTo>
                  <a:pt x="276" y="827"/>
                  <a:pt x="276" y="826"/>
                  <a:pt x="276" y="825"/>
                </a:cubicBezTo>
                <a:cubicBezTo>
                  <a:pt x="276" y="824"/>
                  <a:pt x="276" y="819"/>
                  <a:pt x="275" y="817"/>
                </a:cubicBezTo>
                <a:cubicBezTo>
                  <a:pt x="275" y="815"/>
                  <a:pt x="274" y="800"/>
                  <a:pt x="274" y="798"/>
                </a:cubicBezTo>
                <a:cubicBezTo>
                  <a:pt x="273" y="796"/>
                  <a:pt x="273" y="791"/>
                  <a:pt x="273" y="786"/>
                </a:cubicBezTo>
                <a:cubicBezTo>
                  <a:pt x="273" y="781"/>
                  <a:pt x="271" y="769"/>
                  <a:pt x="271" y="765"/>
                </a:cubicBezTo>
                <a:cubicBezTo>
                  <a:pt x="271" y="761"/>
                  <a:pt x="269" y="748"/>
                  <a:pt x="269" y="746"/>
                </a:cubicBezTo>
                <a:cubicBezTo>
                  <a:pt x="269" y="744"/>
                  <a:pt x="268" y="740"/>
                  <a:pt x="268" y="738"/>
                </a:cubicBezTo>
                <a:cubicBezTo>
                  <a:pt x="267" y="736"/>
                  <a:pt x="266" y="729"/>
                  <a:pt x="266" y="728"/>
                </a:cubicBezTo>
                <a:cubicBezTo>
                  <a:pt x="266" y="727"/>
                  <a:pt x="266" y="724"/>
                  <a:pt x="265" y="723"/>
                </a:cubicBezTo>
                <a:cubicBezTo>
                  <a:pt x="265" y="721"/>
                  <a:pt x="265" y="718"/>
                  <a:pt x="265" y="717"/>
                </a:cubicBezTo>
                <a:cubicBezTo>
                  <a:pt x="265" y="715"/>
                  <a:pt x="265" y="713"/>
                  <a:pt x="264" y="712"/>
                </a:cubicBezTo>
                <a:cubicBezTo>
                  <a:pt x="264" y="710"/>
                  <a:pt x="263" y="700"/>
                  <a:pt x="263" y="697"/>
                </a:cubicBezTo>
                <a:cubicBezTo>
                  <a:pt x="263" y="694"/>
                  <a:pt x="262" y="690"/>
                  <a:pt x="262" y="685"/>
                </a:cubicBezTo>
                <a:cubicBezTo>
                  <a:pt x="261" y="680"/>
                  <a:pt x="260" y="674"/>
                  <a:pt x="260" y="672"/>
                </a:cubicBezTo>
                <a:cubicBezTo>
                  <a:pt x="260" y="670"/>
                  <a:pt x="259" y="665"/>
                  <a:pt x="260" y="662"/>
                </a:cubicBezTo>
                <a:cubicBezTo>
                  <a:pt x="260" y="659"/>
                  <a:pt x="260" y="653"/>
                  <a:pt x="260" y="649"/>
                </a:cubicBezTo>
                <a:cubicBezTo>
                  <a:pt x="259" y="645"/>
                  <a:pt x="258" y="640"/>
                  <a:pt x="257" y="638"/>
                </a:cubicBezTo>
                <a:cubicBezTo>
                  <a:pt x="256" y="636"/>
                  <a:pt x="253" y="630"/>
                  <a:pt x="253" y="629"/>
                </a:cubicBezTo>
                <a:cubicBezTo>
                  <a:pt x="252" y="628"/>
                  <a:pt x="252" y="628"/>
                  <a:pt x="252" y="627"/>
                </a:cubicBezTo>
                <a:cubicBezTo>
                  <a:pt x="252" y="625"/>
                  <a:pt x="252" y="621"/>
                  <a:pt x="252" y="616"/>
                </a:cubicBezTo>
                <a:cubicBezTo>
                  <a:pt x="252" y="612"/>
                  <a:pt x="252" y="603"/>
                  <a:pt x="252" y="599"/>
                </a:cubicBezTo>
                <a:cubicBezTo>
                  <a:pt x="252" y="594"/>
                  <a:pt x="252" y="585"/>
                  <a:pt x="253" y="582"/>
                </a:cubicBezTo>
                <a:cubicBezTo>
                  <a:pt x="253" y="580"/>
                  <a:pt x="252" y="575"/>
                  <a:pt x="252" y="572"/>
                </a:cubicBezTo>
                <a:cubicBezTo>
                  <a:pt x="251" y="569"/>
                  <a:pt x="250" y="559"/>
                  <a:pt x="249" y="554"/>
                </a:cubicBezTo>
                <a:cubicBezTo>
                  <a:pt x="248" y="548"/>
                  <a:pt x="246" y="535"/>
                  <a:pt x="246" y="533"/>
                </a:cubicBezTo>
                <a:cubicBezTo>
                  <a:pt x="245" y="530"/>
                  <a:pt x="244" y="520"/>
                  <a:pt x="243" y="519"/>
                </a:cubicBezTo>
                <a:cubicBezTo>
                  <a:pt x="243" y="517"/>
                  <a:pt x="243" y="514"/>
                  <a:pt x="243" y="513"/>
                </a:cubicBezTo>
                <a:cubicBezTo>
                  <a:pt x="243" y="512"/>
                  <a:pt x="242" y="511"/>
                  <a:pt x="243" y="509"/>
                </a:cubicBezTo>
                <a:cubicBezTo>
                  <a:pt x="243" y="506"/>
                  <a:pt x="243" y="502"/>
                  <a:pt x="243" y="500"/>
                </a:cubicBezTo>
                <a:cubicBezTo>
                  <a:pt x="243" y="499"/>
                  <a:pt x="242" y="491"/>
                  <a:pt x="242" y="487"/>
                </a:cubicBezTo>
                <a:cubicBezTo>
                  <a:pt x="242" y="483"/>
                  <a:pt x="241" y="482"/>
                  <a:pt x="241" y="481"/>
                </a:cubicBezTo>
                <a:cubicBezTo>
                  <a:pt x="240" y="480"/>
                  <a:pt x="240" y="475"/>
                  <a:pt x="240" y="471"/>
                </a:cubicBezTo>
                <a:cubicBezTo>
                  <a:pt x="239" y="467"/>
                  <a:pt x="239" y="461"/>
                  <a:pt x="239" y="461"/>
                </a:cubicBezTo>
                <a:cubicBezTo>
                  <a:pt x="239" y="460"/>
                  <a:pt x="238" y="456"/>
                  <a:pt x="238" y="455"/>
                </a:cubicBezTo>
                <a:cubicBezTo>
                  <a:pt x="238" y="454"/>
                  <a:pt x="239" y="453"/>
                  <a:pt x="240" y="449"/>
                </a:cubicBezTo>
                <a:cubicBezTo>
                  <a:pt x="241" y="445"/>
                  <a:pt x="240" y="442"/>
                  <a:pt x="240" y="438"/>
                </a:cubicBezTo>
                <a:cubicBezTo>
                  <a:pt x="240" y="435"/>
                  <a:pt x="239" y="431"/>
                  <a:pt x="239" y="429"/>
                </a:cubicBezTo>
                <a:cubicBezTo>
                  <a:pt x="238" y="426"/>
                  <a:pt x="236" y="418"/>
                  <a:pt x="235" y="416"/>
                </a:cubicBezTo>
                <a:cubicBezTo>
                  <a:pt x="235" y="414"/>
                  <a:pt x="234" y="411"/>
                  <a:pt x="234" y="411"/>
                </a:cubicBezTo>
                <a:cubicBezTo>
                  <a:pt x="233" y="411"/>
                  <a:pt x="233" y="410"/>
                  <a:pt x="233" y="410"/>
                </a:cubicBezTo>
                <a:cubicBezTo>
                  <a:pt x="233" y="409"/>
                  <a:pt x="233" y="409"/>
                  <a:pt x="233" y="408"/>
                </a:cubicBezTo>
                <a:cubicBezTo>
                  <a:pt x="232" y="408"/>
                  <a:pt x="232" y="406"/>
                  <a:pt x="232" y="405"/>
                </a:cubicBezTo>
                <a:cubicBezTo>
                  <a:pt x="232" y="404"/>
                  <a:pt x="231" y="403"/>
                  <a:pt x="231" y="402"/>
                </a:cubicBezTo>
                <a:cubicBezTo>
                  <a:pt x="230" y="402"/>
                  <a:pt x="230" y="401"/>
                  <a:pt x="230" y="399"/>
                </a:cubicBezTo>
                <a:cubicBezTo>
                  <a:pt x="229" y="398"/>
                  <a:pt x="227" y="391"/>
                  <a:pt x="226" y="390"/>
                </a:cubicBezTo>
                <a:cubicBezTo>
                  <a:pt x="226" y="388"/>
                  <a:pt x="226" y="387"/>
                  <a:pt x="225" y="386"/>
                </a:cubicBezTo>
                <a:cubicBezTo>
                  <a:pt x="225" y="385"/>
                  <a:pt x="225" y="384"/>
                  <a:pt x="225" y="383"/>
                </a:cubicBezTo>
                <a:cubicBezTo>
                  <a:pt x="225" y="382"/>
                  <a:pt x="224" y="381"/>
                  <a:pt x="224" y="379"/>
                </a:cubicBezTo>
                <a:cubicBezTo>
                  <a:pt x="224" y="378"/>
                  <a:pt x="223" y="377"/>
                  <a:pt x="223" y="376"/>
                </a:cubicBezTo>
                <a:cubicBezTo>
                  <a:pt x="223" y="375"/>
                  <a:pt x="221" y="373"/>
                  <a:pt x="221" y="372"/>
                </a:cubicBezTo>
                <a:cubicBezTo>
                  <a:pt x="221" y="372"/>
                  <a:pt x="221" y="372"/>
                  <a:pt x="221" y="370"/>
                </a:cubicBezTo>
                <a:cubicBezTo>
                  <a:pt x="221" y="369"/>
                  <a:pt x="221" y="369"/>
                  <a:pt x="220" y="369"/>
                </a:cubicBezTo>
                <a:cubicBezTo>
                  <a:pt x="220" y="369"/>
                  <a:pt x="219" y="358"/>
                  <a:pt x="219" y="357"/>
                </a:cubicBezTo>
                <a:cubicBezTo>
                  <a:pt x="218" y="356"/>
                  <a:pt x="218" y="356"/>
                  <a:pt x="218" y="356"/>
                </a:cubicBezTo>
                <a:cubicBezTo>
                  <a:pt x="219" y="356"/>
                  <a:pt x="219" y="356"/>
                  <a:pt x="219" y="355"/>
                </a:cubicBezTo>
                <a:cubicBezTo>
                  <a:pt x="220" y="355"/>
                  <a:pt x="220" y="356"/>
                  <a:pt x="220" y="356"/>
                </a:cubicBezTo>
                <a:cubicBezTo>
                  <a:pt x="220" y="357"/>
                  <a:pt x="221" y="364"/>
                  <a:pt x="221" y="364"/>
                </a:cubicBezTo>
                <a:cubicBezTo>
                  <a:pt x="221" y="365"/>
                  <a:pt x="221" y="365"/>
                  <a:pt x="221" y="365"/>
                </a:cubicBezTo>
                <a:cubicBezTo>
                  <a:pt x="221" y="365"/>
                  <a:pt x="221" y="364"/>
                  <a:pt x="223" y="364"/>
                </a:cubicBezTo>
                <a:cubicBezTo>
                  <a:pt x="224" y="363"/>
                  <a:pt x="226" y="362"/>
                  <a:pt x="227" y="362"/>
                </a:cubicBezTo>
                <a:cubicBezTo>
                  <a:pt x="228" y="361"/>
                  <a:pt x="228" y="361"/>
                  <a:pt x="228" y="360"/>
                </a:cubicBezTo>
                <a:cubicBezTo>
                  <a:pt x="228" y="359"/>
                  <a:pt x="228" y="359"/>
                  <a:pt x="229" y="358"/>
                </a:cubicBezTo>
                <a:cubicBezTo>
                  <a:pt x="229" y="357"/>
                  <a:pt x="231" y="356"/>
                  <a:pt x="232" y="355"/>
                </a:cubicBezTo>
                <a:cubicBezTo>
                  <a:pt x="233" y="354"/>
                  <a:pt x="235" y="352"/>
                  <a:pt x="236" y="351"/>
                </a:cubicBezTo>
                <a:cubicBezTo>
                  <a:pt x="238" y="349"/>
                  <a:pt x="239" y="347"/>
                  <a:pt x="239" y="347"/>
                </a:cubicBezTo>
                <a:cubicBezTo>
                  <a:pt x="239" y="346"/>
                  <a:pt x="239" y="346"/>
                  <a:pt x="239" y="346"/>
                </a:cubicBezTo>
                <a:cubicBezTo>
                  <a:pt x="238" y="345"/>
                  <a:pt x="238" y="345"/>
                  <a:pt x="237" y="344"/>
                </a:cubicBezTo>
                <a:cubicBezTo>
                  <a:pt x="235" y="343"/>
                  <a:pt x="233" y="342"/>
                  <a:pt x="233" y="341"/>
                </a:cubicBezTo>
                <a:cubicBezTo>
                  <a:pt x="232" y="341"/>
                  <a:pt x="231" y="338"/>
                  <a:pt x="231" y="336"/>
                </a:cubicBezTo>
                <a:cubicBezTo>
                  <a:pt x="230" y="335"/>
                  <a:pt x="226" y="325"/>
                  <a:pt x="226" y="324"/>
                </a:cubicBezTo>
                <a:cubicBezTo>
                  <a:pt x="225" y="322"/>
                  <a:pt x="225" y="321"/>
                  <a:pt x="225" y="320"/>
                </a:cubicBezTo>
                <a:cubicBezTo>
                  <a:pt x="225" y="318"/>
                  <a:pt x="225" y="311"/>
                  <a:pt x="225" y="309"/>
                </a:cubicBezTo>
                <a:cubicBezTo>
                  <a:pt x="225" y="307"/>
                  <a:pt x="225" y="294"/>
                  <a:pt x="224" y="292"/>
                </a:cubicBezTo>
                <a:cubicBezTo>
                  <a:pt x="224" y="290"/>
                  <a:pt x="225" y="289"/>
                  <a:pt x="225" y="288"/>
                </a:cubicBezTo>
                <a:cubicBezTo>
                  <a:pt x="225" y="287"/>
                  <a:pt x="228" y="278"/>
                  <a:pt x="228" y="275"/>
                </a:cubicBezTo>
                <a:cubicBezTo>
                  <a:pt x="229" y="272"/>
                  <a:pt x="232" y="265"/>
                  <a:pt x="232" y="263"/>
                </a:cubicBezTo>
                <a:cubicBezTo>
                  <a:pt x="233" y="261"/>
                  <a:pt x="234" y="258"/>
                  <a:pt x="234" y="257"/>
                </a:cubicBezTo>
                <a:cubicBezTo>
                  <a:pt x="235" y="256"/>
                  <a:pt x="236" y="253"/>
                  <a:pt x="237" y="251"/>
                </a:cubicBezTo>
                <a:cubicBezTo>
                  <a:pt x="238" y="249"/>
                  <a:pt x="240" y="243"/>
                  <a:pt x="241" y="241"/>
                </a:cubicBezTo>
                <a:cubicBezTo>
                  <a:pt x="242" y="239"/>
                  <a:pt x="242" y="238"/>
                  <a:pt x="243" y="236"/>
                </a:cubicBezTo>
                <a:cubicBezTo>
                  <a:pt x="243" y="235"/>
                  <a:pt x="244" y="231"/>
                  <a:pt x="244" y="230"/>
                </a:cubicBezTo>
                <a:cubicBezTo>
                  <a:pt x="244" y="228"/>
                  <a:pt x="244" y="227"/>
                  <a:pt x="245" y="226"/>
                </a:cubicBezTo>
                <a:cubicBezTo>
                  <a:pt x="245" y="225"/>
                  <a:pt x="247" y="222"/>
                  <a:pt x="248" y="222"/>
                </a:cubicBezTo>
                <a:cubicBezTo>
                  <a:pt x="248" y="221"/>
                  <a:pt x="248" y="220"/>
                  <a:pt x="248" y="219"/>
                </a:cubicBezTo>
                <a:cubicBezTo>
                  <a:pt x="248" y="218"/>
                  <a:pt x="248" y="215"/>
                  <a:pt x="248" y="214"/>
                </a:cubicBezTo>
                <a:cubicBezTo>
                  <a:pt x="248" y="212"/>
                  <a:pt x="248" y="211"/>
                  <a:pt x="249" y="210"/>
                </a:cubicBezTo>
                <a:cubicBezTo>
                  <a:pt x="249" y="209"/>
                  <a:pt x="249" y="208"/>
                  <a:pt x="249" y="206"/>
                </a:cubicBezTo>
                <a:cubicBezTo>
                  <a:pt x="248" y="205"/>
                  <a:pt x="247" y="200"/>
                  <a:pt x="246" y="197"/>
                </a:cubicBezTo>
                <a:cubicBezTo>
                  <a:pt x="246" y="193"/>
                  <a:pt x="243" y="184"/>
                  <a:pt x="243" y="183"/>
                </a:cubicBezTo>
                <a:cubicBezTo>
                  <a:pt x="243" y="182"/>
                  <a:pt x="243" y="181"/>
                  <a:pt x="243" y="180"/>
                </a:cubicBezTo>
                <a:cubicBezTo>
                  <a:pt x="243" y="178"/>
                  <a:pt x="243" y="176"/>
                  <a:pt x="243" y="173"/>
                </a:cubicBezTo>
                <a:cubicBezTo>
                  <a:pt x="243" y="169"/>
                  <a:pt x="243" y="164"/>
                  <a:pt x="242" y="161"/>
                </a:cubicBezTo>
                <a:cubicBezTo>
                  <a:pt x="242" y="157"/>
                  <a:pt x="241" y="156"/>
                  <a:pt x="240" y="155"/>
                </a:cubicBezTo>
                <a:cubicBezTo>
                  <a:pt x="240" y="154"/>
                  <a:pt x="239" y="152"/>
                  <a:pt x="238" y="151"/>
                </a:cubicBezTo>
                <a:cubicBezTo>
                  <a:pt x="237" y="150"/>
                  <a:pt x="237" y="150"/>
                  <a:pt x="236" y="148"/>
                </a:cubicBezTo>
                <a:cubicBezTo>
                  <a:pt x="235" y="147"/>
                  <a:pt x="234" y="145"/>
                  <a:pt x="233" y="144"/>
                </a:cubicBezTo>
                <a:cubicBezTo>
                  <a:pt x="232" y="143"/>
                  <a:pt x="231" y="141"/>
                  <a:pt x="230" y="139"/>
                </a:cubicBezTo>
                <a:cubicBezTo>
                  <a:pt x="228" y="136"/>
                  <a:pt x="224" y="134"/>
                  <a:pt x="223" y="133"/>
                </a:cubicBezTo>
                <a:cubicBezTo>
                  <a:pt x="222" y="133"/>
                  <a:pt x="221" y="133"/>
                  <a:pt x="219" y="132"/>
                </a:cubicBezTo>
                <a:cubicBezTo>
                  <a:pt x="218" y="132"/>
                  <a:pt x="215" y="132"/>
                  <a:pt x="214" y="131"/>
                </a:cubicBezTo>
                <a:cubicBezTo>
                  <a:pt x="213" y="131"/>
                  <a:pt x="212" y="131"/>
                  <a:pt x="211" y="131"/>
                </a:cubicBezTo>
                <a:cubicBezTo>
                  <a:pt x="210" y="130"/>
                  <a:pt x="209" y="130"/>
                  <a:pt x="207" y="129"/>
                </a:cubicBezTo>
                <a:cubicBezTo>
                  <a:pt x="206" y="128"/>
                  <a:pt x="203" y="127"/>
                  <a:pt x="202" y="127"/>
                </a:cubicBezTo>
                <a:cubicBezTo>
                  <a:pt x="201" y="127"/>
                  <a:pt x="199" y="126"/>
                  <a:pt x="197" y="126"/>
                </a:cubicBezTo>
                <a:cubicBezTo>
                  <a:pt x="195" y="126"/>
                  <a:pt x="193" y="125"/>
                  <a:pt x="191" y="125"/>
                </a:cubicBezTo>
                <a:cubicBezTo>
                  <a:pt x="190" y="125"/>
                  <a:pt x="186" y="124"/>
                  <a:pt x="186" y="124"/>
                </a:cubicBezTo>
                <a:cubicBezTo>
                  <a:pt x="185" y="123"/>
                  <a:pt x="184" y="122"/>
                  <a:pt x="183" y="121"/>
                </a:cubicBezTo>
                <a:cubicBezTo>
                  <a:pt x="182" y="120"/>
                  <a:pt x="179" y="121"/>
                  <a:pt x="179" y="121"/>
                </a:cubicBezTo>
                <a:cubicBezTo>
                  <a:pt x="178" y="121"/>
                  <a:pt x="178" y="121"/>
                  <a:pt x="178" y="121"/>
                </a:cubicBezTo>
                <a:cubicBezTo>
                  <a:pt x="178" y="120"/>
                  <a:pt x="177" y="119"/>
                  <a:pt x="177" y="117"/>
                </a:cubicBezTo>
                <a:cubicBezTo>
                  <a:pt x="176" y="115"/>
                  <a:pt x="176" y="115"/>
                  <a:pt x="175" y="114"/>
                </a:cubicBezTo>
                <a:cubicBezTo>
                  <a:pt x="175" y="112"/>
                  <a:pt x="174" y="111"/>
                  <a:pt x="174" y="110"/>
                </a:cubicBezTo>
                <a:cubicBezTo>
                  <a:pt x="174" y="108"/>
                  <a:pt x="173" y="105"/>
                  <a:pt x="173" y="105"/>
                </a:cubicBezTo>
                <a:cubicBezTo>
                  <a:pt x="173" y="104"/>
                  <a:pt x="172" y="104"/>
                  <a:pt x="171" y="104"/>
                </a:cubicBezTo>
                <a:cubicBezTo>
                  <a:pt x="170" y="104"/>
                  <a:pt x="170" y="103"/>
                  <a:pt x="170" y="102"/>
                </a:cubicBezTo>
                <a:cubicBezTo>
                  <a:pt x="170" y="101"/>
                  <a:pt x="171" y="95"/>
                  <a:pt x="172" y="91"/>
                </a:cubicBezTo>
                <a:cubicBezTo>
                  <a:pt x="172" y="88"/>
                  <a:pt x="173" y="81"/>
                  <a:pt x="173" y="80"/>
                </a:cubicBezTo>
                <a:cubicBezTo>
                  <a:pt x="173" y="79"/>
                  <a:pt x="173" y="79"/>
                  <a:pt x="174" y="79"/>
                </a:cubicBezTo>
                <a:cubicBezTo>
                  <a:pt x="178" y="79"/>
                  <a:pt x="178" y="77"/>
                  <a:pt x="179" y="77"/>
                </a:cubicBezTo>
                <a:cubicBezTo>
                  <a:pt x="180" y="77"/>
                  <a:pt x="181" y="75"/>
                  <a:pt x="181" y="75"/>
                </a:cubicBezTo>
                <a:cubicBezTo>
                  <a:pt x="181" y="74"/>
                  <a:pt x="181" y="74"/>
                  <a:pt x="182" y="73"/>
                </a:cubicBezTo>
                <a:cubicBezTo>
                  <a:pt x="183" y="72"/>
                  <a:pt x="183" y="72"/>
                  <a:pt x="184" y="70"/>
                </a:cubicBezTo>
                <a:cubicBezTo>
                  <a:pt x="185" y="67"/>
                  <a:pt x="185" y="65"/>
                  <a:pt x="185" y="63"/>
                </a:cubicBezTo>
                <a:cubicBezTo>
                  <a:pt x="186" y="62"/>
                  <a:pt x="186" y="61"/>
                  <a:pt x="186" y="58"/>
                </a:cubicBezTo>
                <a:cubicBezTo>
                  <a:pt x="186" y="54"/>
                  <a:pt x="184" y="51"/>
                  <a:pt x="184" y="49"/>
                </a:cubicBezTo>
                <a:cubicBezTo>
                  <a:pt x="183" y="48"/>
                  <a:pt x="182" y="47"/>
                  <a:pt x="181" y="47"/>
                </a:cubicBezTo>
                <a:cubicBezTo>
                  <a:pt x="181" y="47"/>
                  <a:pt x="181" y="46"/>
                  <a:pt x="181" y="45"/>
                </a:cubicBezTo>
                <a:cubicBezTo>
                  <a:pt x="181" y="44"/>
                  <a:pt x="181" y="33"/>
                  <a:pt x="180" y="31"/>
                </a:cubicBezTo>
                <a:cubicBezTo>
                  <a:pt x="177" y="16"/>
                  <a:pt x="164" y="7"/>
                  <a:pt x="154" y="3"/>
                </a:cubicBezTo>
                <a:cubicBezTo>
                  <a:pt x="145" y="0"/>
                  <a:pt x="138" y="0"/>
                  <a:pt x="130" y="2"/>
                </a:cubicBezTo>
                <a:cubicBezTo>
                  <a:pt x="124" y="3"/>
                  <a:pt x="117" y="8"/>
                  <a:pt x="116" y="9"/>
                </a:cubicBezTo>
                <a:cubicBezTo>
                  <a:pt x="116" y="9"/>
                  <a:pt x="115" y="9"/>
                  <a:pt x="113" y="11"/>
                </a:cubicBezTo>
                <a:cubicBezTo>
                  <a:pt x="110" y="13"/>
                  <a:pt x="108" y="16"/>
                  <a:pt x="105" y="20"/>
                </a:cubicBezTo>
                <a:cubicBezTo>
                  <a:pt x="103" y="23"/>
                  <a:pt x="101" y="29"/>
                  <a:pt x="101" y="32"/>
                </a:cubicBezTo>
                <a:cubicBezTo>
                  <a:pt x="100" y="35"/>
                  <a:pt x="99" y="41"/>
                  <a:pt x="99" y="44"/>
                </a:cubicBezTo>
                <a:cubicBezTo>
                  <a:pt x="99" y="46"/>
                  <a:pt x="100" y="48"/>
                  <a:pt x="100" y="50"/>
                </a:cubicBezTo>
                <a:cubicBezTo>
                  <a:pt x="99" y="52"/>
                  <a:pt x="99" y="57"/>
                  <a:pt x="99" y="60"/>
                </a:cubicBezTo>
                <a:cubicBezTo>
                  <a:pt x="99" y="62"/>
                  <a:pt x="100" y="65"/>
                  <a:pt x="100" y="68"/>
                </a:cubicBezTo>
                <a:cubicBezTo>
                  <a:pt x="100" y="71"/>
                  <a:pt x="100" y="77"/>
                  <a:pt x="101" y="83"/>
                </a:cubicBezTo>
                <a:cubicBezTo>
                  <a:pt x="101" y="88"/>
                  <a:pt x="102" y="92"/>
                  <a:pt x="103" y="96"/>
                </a:cubicBezTo>
                <a:cubicBezTo>
                  <a:pt x="105" y="101"/>
                  <a:pt x="109" y="105"/>
                  <a:pt x="110" y="107"/>
                </a:cubicBezTo>
                <a:cubicBezTo>
                  <a:pt x="112" y="108"/>
                  <a:pt x="113" y="109"/>
                  <a:pt x="114" y="110"/>
                </a:cubicBezTo>
                <a:cubicBezTo>
                  <a:pt x="115" y="111"/>
                  <a:pt x="114" y="111"/>
                  <a:pt x="114" y="112"/>
                </a:cubicBezTo>
                <a:cubicBezTo>
                  <a:pt x="115" y="113"/>
                  <a:pt x="115" y="113"/>
                  <a:pt x="114" y="115"/>
                </a:cubicBezTo>
                <a:cubicBezTo>
                  <a:pt x="113" y="117"/>
                  <a:pt x="113" y="120"/>
                  <a:pt x="113" y="121"/>
                </a:cubicBezTo>
                <a:cubicBezTo>
                  <a:pt x="113" y="123"/>
                  <a:pt x="113" y="124"/>
                  <a:pt x="113" y="125"/>
                </a:cubicBezTo>
                <a:cubicBezTo>
                  <a:pt x="113" y="125"/>
                  <a:pt x="113" y="126"/>
                  <a:pt x="112" y="127"/>
                </a:cubicBezTo>
                <a:cubicBezTo>
                  <a:pt x="112" y="128"/>
                  <a:pt x="112" y="128"/>
                  <a:pt x="112" y="128"/>
                </a:cubicBezTo>
                <a:cubicBezTo>
                  <a:pt x="111" y="128"/>
                  <a:pt x="110" y="129"/>
                  <a:pt x="108" y="130"/>
                </a:cubicBezTo>
                <a:cubicBezTo>
                  <a:pt x="106" y="131"/>
                  <a:pt x="102" y="133"/>
                  <a:pt x="101" y="135"/>
                </a:cubicBezTo>
                <a:cubicBezTo>
                  <a:pt x="99" y="136"/>
                  <a:pt x="97" y="138"/>
                  <a:pt x="96" y="139"/>
                </a:cubicBezTo>
                <a:cubicBezTo>
                  <a:pt x="95" y="140"/>
                  <a:pt x="91" y="141"/>
                  <a:pt x="89" y="141"/>
                </a:cubicBezTo>
                <a:cubicBezTo>
                  <a:pt x="87" y="141"/>
                  <a:pt x="84" y="140"/>
                  <a:pt x="82" y="140"/>
                </a:cubicBezTo>
                <a:cubicBezTo>
                  <a:pt x="79" y="140"/>
                  <a:pt x="75" y="140"/>
                  <a:pt x="74" y="141"/>
                </a:cubicBezTo>
                <a:cubicBezTo>
                  <a:pt x="73" y="141"/>
                  <a:pt x="71" y="142"/>
                  <a:pt x="70" y="143"/>
                </a:cubicBezTo>
                <a:cubicBezTo>
                  <a:pt x="68" y="143"/>
                  <a:pt x="68" y="144"/>
                  <a:pt x="66" y="144"/>
                </a:cubicBezTo>
                <a:cubicBezTo>
                  <a:pt x="65" y="144"/>
                  <a:pt x="64" y="144"/>
                  <a:pt x="63" y="144"/>
                </a:cubicBezTo>
                <a:cubicBezTo>
                  <a:pt x="62" y="144"/>
                  <a:pt x="62" y="144"/>
                  <a:pt x="60" y="143"/>
                </a:cubicBezTo>
                <a:cubicBezTo>
                  <a:pt x="59" y="143"/>
                  <a:pt x="57" y="145"/>
                  <a:pt x="56" y="145"/>
                </a:cubicBezTo>
                <a:cubicBezTo>
                  <a:pt x="55" y="146"/>
                  <a:pt x="55" y="146"/>
                  <a:pt x="54" y="147"/>
                </a:cubicBezTo>
                <a:cubicBezTo>
                  <a:pt x="54" y="147"/>
                  <a:pt x="51" y="148"/>
                  <a:pt x="50" y="149"/>
                </a:cubicBezTo>
                <a:cubicBezTo>
                  <a:pt x="49" y="150"/>
                  <a:pt x="49" y="150"/>
                  <a:pt x="47" y="150"/>
                </a:cubicBezTo>
                <a:cubicBezTo>
                  <a:pt x="46" y="150"/>
                  <a:pt x="44" y="152"/>
                  <a:pt x="44" y="152"/>
                </a:cubicBezTo>
                <a:cubicBezTo>
                  <a:pt x="44" y="153"/>
                  <a:pt x="44" y="153"/>
                  <a:pt x="43" y="155"/>
                </a:cubicBezTo>
                <a:cubicBezTo>
                  <a:pt x="41" y="156"/>
                  <a:pt x="40" y="159"/>
                  <a:pt x="40" y="160"/>
                </a:cubicBezTo>
                <a:cubicBezTo>
                  <a:pt x="39" y="160"/>
                  <a:pt x="38" y="161"/>
                  <a:pt x="37" y="162"/>
                </a:cubicBezTo>
                <a:cubicBezTo>
                  <a:pt x="35" y="164"/>
                  <a:pt x="34" y="168"/>
                  <a:pt x="34" y="171"/>
                </a:cubicBezTo>
                <a:cubicBezTo>
                  <a:pt x="33" y="174"/>
                  <a:pt x="32" y="178"/>
                  <a:pt x="32" y="179"/>
                </a:cubicBezTo>
                <a:cubicBezTo>
                  <a:pt x="31" y="180"/>
                  <a:pt x="31" y="181"/>
                  <a:pt x="28" y="182"/>
                </a:cubicBezTo>
                <a:cubicBezTo>
                  <a:pt x="26" y="184"/>
                  <a:pt x="25" y="185"/>
                  <a:pt x="24" y="188"/>
                </a:cubicBezTo>
                <a:cubicBezTo>
                  <a:pt x="23" y="190"/>
                  <a:pt x="22" y="195"/>
                  <a:pt x="22" y="198"/>
                </a:cubicBezTo>
                <a:cubicBezTo>
                  <a:pt x="22" y="201"/>
                  <a:pt x="20" y="204"/>
                  <a:pt x="19" y="205"/>
                </a:cubicBezTo>
                <a:cubicBezTo>
                  <a:pt x="19" y="206"/>
                  <a:pt x="18" y="208"/>
                  <a:pt x="18" y="209"/>
                </a:cubicBezTo>
                <a:cubicBezTo>
                  <a:pt x="17" y="211"/>
                  <a:pt x="14" y="218"/>
                  <a:pt x="14" y="220"/>
                </a:cubicBezTo>
                <a:cubicBezTo>
                  <a:pt x="13" y="221"/>
                  <a:pt x="11" y="226"/>
                  <a:pt x="10" y="229"/>
                </a:cubicBezTo>
                <a:cubicBezTo>
                  <a:pt x="9" y="231"/>
                  <a:pt x="8" y="233"/>
                  <a:pt x="8" y="234"/>
                </a:cubicBezTo>
                <a:cubicBezTo>
                  <a:pt x="7" y="236"/>
                  <a:pt x="6" y="237"/>
                  <a:pt x="6" y="239"/>
                </a:cubicBezTo>
                <a:cubicBezTo>
                  <a:pt x="5" y="242"/>
                  <a:pt x="3" y="249"/>
                  <a:pt x="2" y="254"/>
                </a:cubicBezTo>
                <a:cubicBezTo>
                  <a:pt x="0" y="259"/>
                  <a:pt x="0" y="270"/>
                  <a:pt x="0" y="274"/>
                </a:cubicBezTo>
                <a:cubicBezTo>
                  <a:pt x="0" y="278"/>
                  <a:pt x="1" y="284"/>
                  <a:pt x="1" y="287"/>
                </a:cubicBezTo>
                <a:cubicBezTo>
                  <a:pt x="2" y="290"/>
                  <a:pt x="4" y="292"/>
                  <a:pt x="5" y="293"/>
                </a:cubicBezTo>
                <a:cubicBezTo>
                  <a:pt x="7" y="294"/>
                  <a:pt x="8" y="294"/>
                  <a:pt x="10" y="295"/>
                </a:cubicBezTo>
                <a:cubicBezTo>
                  <a:pt x="12" y="296"/>
                  <a:pt x="17" y="296"/>
                  <a:pt x="19" y="297"/>
                </a:cubicBezTo>
                <a:cubicBezTo>
                  <a:pt x="20" y="297"/>
                  <a:pt x="20" y="297"/>
                  <a:pt x="21" y="297"/>
                </a:cubicBezTo>
                <a:cubicBezTo>
                  <a:pt x="22" y="297"/>
                  <a:pt x="24" y="297"/>
                  <a:pt x="25" y="297"/>
                </a:cubicBezTo>
                <a:cubicBezTo>
                  <a:pt x="27" y="297"/>
                  <a:pt x="30" y="298"/>
                  <a:pt x="31" y="298"/>
                </a:cubicBezTo>
                <a:cubicBezTo>
                  <a:pt x="32" y="299"/>
                  <a:pt x="36" y="300"/>
                  <a:pt x="38" y="300"/>
                </a:cubicBezTo>
                <a:cubicBezTo>
                  <a:pt x="40" y="301"/>
                  <a:pt x="45" y="302"/>
                  <a:pt x="46" y="302"/>
                </a:cubicBezTo>
                <a:cubicBezTo>
                  <a:pt x="47" y="303"/>
                  <a:pt x="48" y="303"/>
                  <a:pt x="49" y="303"/>
                </a:cubicBezTo>
                <a:cubicBezTo>
                  <a:pt x="50" y="303"/>
                  <a:pt x="53" y="303"/>
                  <a:pt x="54" y="303"/>
                </a:cubicBezTo>
                <a:cubicBezTo>
                  <a:pt x="55" y="303"/>
                  <a:pt x="57" y="302"/>
                  <a:pt x="58" y="302"/>
                </a:cubicBezTo>
                <a:cubicBezTo>
                  <a:pt x="59" y="302"/>
                  <a:pt x="58" y="302"/>
                  <a:pt x="58" y="303"/>
                </a:cubicBezTo>
                <a:cubicBezTo>
                  <a:pt x="58" y="304"/>
                  <a:pt x="58" y="305"/>
                  <a:pt x="58" y="309"/>
                </a:cubicBezTo>
                <a:cubicBezTo>
                  <a:pt x="58" y="313"/>
                  <a:pt x="57" y="321"/>
                  <a:pt x="57" y="326"/>
                </a:cubicBezTo>
                <a:cubicBezTo>
                  <a:pt x="56" y="331"/>
                  <a:pt x="56" y="344"/>
                  <a:pt x="55" y="349"/>
                </a:cubicBezTo>
                <a:cubicBezTo>
                  <a:pt x="55" y="354"/>
                  <a:pt x="56" y="358"/>
                  <a:pt x="56" y="360"/>
                </a:cubicBezTo>
                <a:cubicBezTo>
                  <a:pt x="56" y="361"/>
                  <a:pt x="57" y="362"/>
                  <a:pt x="58" y="364"/>
                </a:cubicBezTo>
                <a:cubicBezTo>
                  <a:pt x="59" y="365"/>
                  <a:pt x="61" y="366"/>
                  <a:pt x="62" y="367"/>
                </a:cubicBezTo>
                <a:cubicBezTo>
                  <a:pt x="63" y="368"/>
                  <a:pt x="65" y="369"/>
                  <a:pt x="66" y="369"/>
                </a:cubicBezTo>
                <a:cubicBezTo>
                  <a:pt x="66" y="369"/>
                  <a:pt x="66" y="369"/>
                  <a:pt x="66" y="370"/>
                </a:cubicBezTo>
                <a:cubicBezTo>
                  <a:pt x="66" y="370"/>
                  <a:pt x="66" y="371"/>
                  <a:pt x="67" y="372"/>
                </a:cubicBezTo>
                <a:cubicBezTo>
                  <a:pt x="67" y="373"/>
                  <a:pt x="67" y="373"/>
                  <a:pt x="67" y="373"/>
                </a:cubicBezTo>
                <a:cubicBezTo>
                  <a:pt x="66" y="373"/>
                  <a:pt x="66" y="373"/>
                  <a:pt x="67" y="374"/>
                </a:cubicBezTo>
                <a:cubicBezTo>
                  <a:pt x="67" y="375"/>
                  <a:pt x="67" y="375"/>
                  <a:pt x="66" y="376"/>
                </a:cubicBezTo>
                <a:cubicBezTo>
                  <a:pt x="66" y="376"/>
                  <a:pt x="66" y="377"/>
                  <a:pt x="66" y="378"/>
                </a:cubicBezTo>
                <a:cubicBezTo>
                  <a:pt x="66" y="380"/>
                  <a:pt x="67" y="384"/>
                  <a:pt x="66" y="384"/>
                </a:cubicBezTo>
                <a:cubicBezTo>
                  <a:pt x="65" y="384"/>
                  <a:pt x="63" y="385"/>
                  <a:pt x="63" y="385"/>
                </a:cubicBezTo>
                <a:cubicBezTo>
                  <a:pt x="62" y="386"/>
                  <a:pt x="63" y="390"/>
                  <a:pt x="63" y="392"/>
                </a:cubicBezTo>
                <a:cubicBezTo>
                  <a:pt x="63" y="394"/>
                  <a:pt x="63" y="396"/>
                  <a:pt x="63" y="397"/>
                </a:cubicBezTo>
                <a:cubicBezTo>
                  <a:pt x="64" y="398"/>
                  <a:pt x="64" y="398"/>
                  <a:pt x="63" y="399"/>
                </a:cubicBezTo>
                <a:cubicBezTo>
                  <a:pt x="61" y="402"/>
                  <a:pt x="61" y="404"/>
                  <a:pt x="61" y="406"/>
                </a:cubicBezTo>
                <a:cubicBezTo>
                  <a:pt x="61" y="408"/>
                  <a:pt x="61" y="409"/>
                  <a:pt x="61" y="410"/>
                </a:cubicBezTo>
                <a:cubicBezTo>
                  <a:pt x="60" y="414"/>
                  <a:pt x="60" y="415"/>
                  <a:pt x="60" y="417"/>
                </a:cubicBezTo>
                <a:cubicBezTo>
                  <a:pt x="59" y="420"/>
                  <a:pt x="59" y="419"/>
                  <a:pt x="59" y="421"/>
                </a:cubicBezTo>
                <a:cubicBezTo>
                  <a:pt x="58" y="422"/>
                  <a:pt x="57" y="424"/>
                  <a:pt x="57" y="425"/>
                </a:cubicBezTo>
                <a:cubicBezTo>
                  <a:pt x="56" y="426"/>
                  <a:pt x="56" y="428"/>
                  <a:pt x="55" y="429"/>
                </a:cubicBezTo>
                <a:cubicBezTo>
                  <a:pt x="54" y="431"/>
                  <a:pt x="54" y="434"/>
                  <a:pt x="53" y="437"/>
                </a:cubicBezTo>
                <a:cubicBezTo>
                  <a:pt x="52" y="441"/>
                  <a:pt x="52" y="444"/>
                  <a:pt x="52" y="444"/>
                </a:cubicBezTo>
                <a:cubicBezTo>
                  <a:pt x="52" y="445"/>
                  <a:pt x="52" y="448"/>
                  <a:pt x="51" y="448"/>
                </a:cubicBezTo>
                <a:cubicBezTo>
                  <a:pt x="51" y="449"/>
                  <a:pt x="52" y="453"/>
                  <a:pt x="51" y="453"/>
                </a:cubicBezTo>
                <a:cubicBezTo>
                  <a:pt x="51" y="454"/>
                  <a:pt x="52" y="455"/>
                  <a:pt x="52" y="457"/>
                </a:cubicBezTo>
                <a:cubicBezTo>
                  <a:pt x="52" y="458"/>
                  <a:pt x="52" y="460"/>
                  <a:pt x="52" y="461"/>
                </a:cubicBezTo>
                <a:cubicBezTo>
                  <a:pt x="52" y="461"/>
                  <a:pt x="52" y="462"/>
                  <a:pt x="53" y="463"/>
                </a:cubicBezTo>
                <a:cubicBezTo>
                  <a:pt x="53" y="464"/>
                  <a:pt x="53" y="465"/>
                  <a:pt x="53" y="466"/>
                </a:cubicBezTo>
                <a:cubicBezTo>
                  <a:pt x="53" y="466"/>
                  <a:pt x="54" y="468"/>
                  <a:pt x="54" y="469"/>
                </a:cubicBezTo>
                <a:cubicBezTo>
                  <a:pt x="54" y="470"/>
                  <a:pt x="55" y="471"/>
                  <a:pt x="55" y="471"/>
                </a:cubicBezTo>
                <a:cubicBezTo>
                  <a:pt x="56" y="472"/>
                  <a:pt x="56" y="473"/>
                  <a:pt x="56" y="475"/>
                </a:cubicBezTo>
                <a:cubicBezTo>
                  <a:pt x="56" y="477"/>
                  <a:pt x="56" y="479"/>
                  <a:pt x="57" y="481"/>
                </a:cubicBezTo>
                <a:cubicBezTo>
                  <a:pt x="57" y="482"/>
                  <a:pt x="57" y="485"/>
                  <a:pt x="57" y="486"/>
                </a:cubicBezTo>
                <a:cubicBezTo>
                  <a:pt x="57" y="487"/>
                  <a:pt x="57" y="488"/>
                  <a:pt x="57" y="491"/>
                </a:cubicBezTo>
                <a:cubicBezTo>
                  <a:pt x="57" y="495"/>
                  <a:pt x="57" y="498"/>
                  <a:pt x="57" y="501"/>
                </a:cubicBezTo>
                <a:cubicBezTo>
                  <a:pt x="56" y="508"/>
                  <a:pt x="57" y="513"/>
                  <a:pt x="58" y="519"/>
                </a:cubicBezTo>
                <a:cubicBezTo>
                  <a:pt x="58" y="525"/>
                  <a:pt x="59" y="529"/>
                  <a:pt x="60" y="532"/>
                </a:cubicBezTo>
                <a:cubicBezTo>
                  <a:pt x="61" y="535"/>
                  <a:pt x="64" y="546"/>
                  <a:pt x="65" y="549"/>
                </a:cubicBezTo>
                <a:cubicBezTo>
                  <a:pt x="66" y="553"/>
                  <a:pt x="67" y="558"/>
                  <a:pt x="68" y="560"/>
                </a:cubicBezTo>
                <a:cubicBezTo>
                  <a:pt x="68" y="561"/>
                  <a:pt x="68" y="567"/>
                  <a:pt x="69" y="570"/>
                </a:cubicBezTo>
                <a:cubicBezTo>
                  <a:pt x="69" y="573"/>
                  <a:pt x="70" y="583"/>
                  <a:pt x="70" y="585"/>
                </a:cubicBezTo>
                <a:cubicBezTo>
                  <a:pt x="71" y="588"/>
                  <a:pt x="72" y="605"/>
                  <a:pt x="72" y="608"/>
                </a:cubicBezTo>
                <a:cubicBezTo>
                  <a:pt x="72" y="611"/>
                  <a:pt x="74" y="628"/>
                  <a:pt x="74" y="631"/>
                </a:cubicBezTo>
                <a:cubicBezTo>
                  <a:pt x="75" y="635"/>
                  <a:pt x="76" y="650"/>
                  <a:pt x="77" y="656"/>
                </a:cubicBezTo>
                <a:cubicBezTo>
                  <a:pt x="77" y="662"/>
                  <a:pt x="80" y="674"/>
                  <a:pt x="80" y="676"/>
                </a:cubicBezTo>
                <a:cubicBezTo>
                  <a:pt x="81" y="679"/>
                  <a:pt x="83" y="687"/>
                  <a:pt x="83" y="689"/>
                </a:cubicBezTo>
                <a:cubicBezTo>
                  <a:pt x="83" y="691"/>
                  <a:pt x="85" y="700"/>
                  <a:pt x="86" y="704"/>
                </a:cubicBezTo>
                <a:cubicBezTo>
                  <a:pt x="87" y="708"/>
                  <a:pt x="88" y="715"/>
                  <a:pt x="89" y="718"/>
                </a:cubicBezTo>
                <a:cubicBezTo>
                  <a:pt x="90" y="721"/>
                  <a:pt x="91" y="724"/>
                  <a:pt x="91" y="725"/>
                </a:cubicBezTo>
                <a:cubicBezTo>
                  <a:pt x="92" y="727"/>
                  <a:pt x="94" y="732"/>
                  <a:pt x="94" y="733"/>
                </a:cubicBezTo>
                <a:cubicBezTo>
                  <a:pt x="95" y="734"/>
                  <a:pt x="97" y="741"/>
                  <a:pt x="98" y="743"/>
                </a:cubicBezTo>
                <a:cubicBezTo>
                  <a:pt x="98" y="745"/>
                  <a:pt x="102" y="754"/>
                  <a:pt x="102" y="755"/>
                </a:cubicBezTo>
                <a:cubicBezTo>
                  <a:pt x="103" y="756"/>
                  <a:pt x="103" y="756"/>
                  <a:pt x="102" y="757"/>
                </a:cubicBezTo>
                <a:cubicBezTo>
                  <a:pt x="102" y="757"/>
                  <a:pt x="103" y="758"/>
                  <a:pt x="102" y="759"/>
                </a:cubicBezTo>
                <a:cubicBezTo>
                  <a:pt x="102" y="759"/>
                  <a:pt x="100" y="764"/>
                  <a:pt x="98" y="767"/>
                </a:cubicBezTo>
                <a:cubicBezTo>
                  <a:pt x="95" y="772"/>
                  <a:pt x="94" y="775"/>
                  <a:pt x="94" y="776"/>
                </a:cubicBezTo>
                <a:cubicBezTo>
                  <a:pt x="93" y="776"/>
                  <a:pt x="91" y="782"/>
                  <a:pt x="91" y="785"/>
                </a:cubicBezTo>
                <a:cubicBezTo>
                  <a:pt x="90" y="787"/>
                  <a:pt x="90" y="789"/>
                  <a:pt x="89" y="792"/>
                </a:cubicBezTo>
                <a:cubicBezTo>
                  <a:pt x="88" y="796"/>
                  <a:pt x="86" y="799"/>
                  <a:pt x="86" y="800"/>
                </a:cubicBezTo>
                <a:cubicBezTo>
                  <a:pt x="85" y="801"/>
                  <a:pt x="84" y="802"/>
                  <a:pt x="84" y="803"/>
                </a:cubicBezTo>
                <a:cubicBezTo>
                  <a:pt x="85" y="804"/>
                  <a:pt x="85" y="806"/>
                  <a:pt x="86" y="807"/>
                </a:cubicBezTo>
                <a:cubicBezTo>
                  <a:pt x="86" y="808"/>
                  <a:pt x="88" y="809"/>
                  <a:pt x="89" y="809"/>
                </a:cubicBezTo>
                <a:cubicBezTo>
                  <a:pt x="89" y="810"/>
                  <a:pt x="93" y="810"/>
                  <a:pt x="94" y="810"/>
                </a:cubicBezTo>
                <a:cubicBezTo>
                  <a:pt x="95" y="810"/>
                  <a:pt x="95" y="812"/>
                  <a:pt x="94" y="812"/>
                </a:cubicBezTo>
                <a:cubicBezTo>
                  <a:pt x="94" y="813"/>
                  <a:pt x="93" y="816"/>
                  <a:pt x="92" y="816"/>
                </a:cubicBezTo>
                <a:cubicBezTo>
                  <a:pt x="92" y="817"/>
                  <a:pt x="90" y="819"/>
                  <a:pt x="90" y="819"/>
                </a:cubicBezTo>
                <a:cubicBezTo>
                  <a:pt x="90" y="820"/>
                  <a:pt x="89" y="820"/>
                  <a:pt x="88" y="821"/>
                </a:cubicBezTo>
                <a:cubicBezTo>
                  <a:pt x="88" y="822"/>
                  <a:pt x="87" y="824"/>
                  <a:pt x="85" y="827"/>
                </a:cubicBezTo>
                <a:cubicBezTo>
                  <a:pt x="84" y="831"/>
                  <a:pt x="83" y="833"/>
                  <a:pt x="82" y="833"/>
                </a:cubicBezTo>
                <a:cubicBezTo>
                  <a:pt x="82" y="834"/>
                  <a:pt x="82" y="834"/>
                  <a:pt x="82" y="834"/>
                </a:cubicBezTo>
                <a:cubicBezTo>
                  <a:pt x="83" y="835"/>
                  <a:pt x="83" y="835"/>
                  <a:pt x="82" y="835"/>
                </a:cubicBezTo>
                <a:cubicBezTo>
                  <a:pt x="82" y="836"/>
                  <a:pt x="81" y="837"/>
                  <a:pt x="80" y="838"/>
                </a:cubicBezTo>
                <a:cubicBezTo>
                  <a:pt x="80" y="839"/>
                  <a:pt x="78" y="840"/>
                  <a:pt x="77" y="841"/>
                </a:cubicBezTo>
                <a:cubicBezTo>
                  <a:pt x="77" y="842"/>
                  <a:pt x="75" y="844"/>
                  <a:pt x="73" y="844"/>
                </a:cubicBezTo>
                <a:cubicBezTo>
                  <a:pt x="72" y="845"/>
                  <a:pt x="67" y="846"/>
                  <a:pt x="64" y="847"/>
                </a:cubicBezTo>
                <a:cubicBezTo>
                  <a:pt x="61" y="847"/>
                  <a:pt x="55" y="849"/>
                  <a:pt x="52" y="850"/>
                </a:cubicBezTo>
                <a:cubicBezTo>
                  <a:pt x="48" y="851"/>
                  <a:pt x="46" y="852"/>
                  <a:pt x="45" y="853"/>
                </a:cubicBezTo>
                <a:cubicBezTo>
                  <a:pt x="43" y="854"/>
                  <a:pt x="41" y="857"/>
                  <a:pt x="41" y="858"/>
                </a:cubicBezTo>
                <a:cubicBezTo>
                  <a:pt x="41" y="859"/>
                  <a:pt x="40" y="859"/>
                  <a:pt x="40" y="859"/>
                </a:cubicBezTo>
                <a:cubicBezTo>
                  <a:pt x="39" y="860"/>
                  <a:pt x="39" y="860"/>
                  <a:pt x="39" y="861"/>
                </a:cubicBezTo>
                <a:cubicBezTo>
                  <a:pt x="39" y="862"/>
                  <a:pt x="38" y="862"/>
                  <a:pt x="38" y="862"/>
                </a:cubicBezTo>
                <a:cubicBezTo>
                  <a:pt x="37" y="862"/>
                  <a:pt x="37" y="862"/>
                  <a:pt x="37" y="864"/>
                </a:cubicBezTo>
                <a:cubicBezTo>
                  <a:pt x="37" y="865"/>
                  <a:pt x="37" y="868"/>
                  <a:pt x="36" y="869"/>
                </a:cubicBezTo>
                <a:cubicBezTo>
                  <a:pt x="36" y="870"/>
                  <a:pt x="37" y="871"/>
                  <a:pt x="38" y="871"/>
                </a:cubicBezTo>
                <a:cubicBezTo>
                  <a:pt x="39" y="872"/>
                  <a:pt x="40" y="872"/>
                  <a:pt x="43" y="873"/>
                </a:cubicBezTo>
                <a:cubicBezTo>
                  <a:pt x="45" y="874"/>
                  <a:pt x="50" y="875"/>
                  <a:pt x="51" y="875"/>
                </a:cubicBezTo>
                <a:cubicBezTo>
                  <a:pt x="51" y="875"/>
                  <a:pt x="52" y="875"/>
                  <a:pt x="53" y="875"/>
                </a:cubicBezTo>
                <a:cubicBezTo>
                  <a:pt x="54" y="876"/>
                  <a:pt x="57" y="876"/>
                  <a:pt x="59" y="876"/>
                </a:cubicBezTo>
                <a:cubicBezTo>
                  <a:pt x="60" y="877"/>
                  <a:pt x="64" y="877"/>
                  <a:pt x="66" y="877"/>
                </a:cubicBezTo>
                <a:cubicBezTo>
                  <a:pt x="67" y="877"/>
                  <a:pt x="67" y="876"/>
                  <a:pt x="67" y="876"/>
                </a:cubicBezTo>
                <a:cubicBezTo>
                  <a:pt x="68" y="875"/>
                  <a:pt x="69" y="876"/>
                  <a:pt x="70" y="876"/>
                </a:cubicBezTo>
                <a:cubicBezTo>
                  <a:pt x="71" y="877"/>
                  <a:pt x="71" y="877"/>
                  <a:pt x="73" y="877"/>
                </a:cubicBezTo>
                <a:cubicBezTo>
                  <a:pt x="75" y="877"/>
                  <a:pt x="75" y="877"/>
                  <a:pt x="75" y="876"/>
                </a:cubicBezTo>
                <a:cubicBezTo>
                  <a:pt x="76" y="875"/>
                  <a:pt x="75" y="875"/>
                  <a:pt x="76" y="876"/>
                </a:cubicBezTo>
                <a:cubicBezTo>
                  <a:pt x="77" y="877"/>
                  <a:pt x="79" y="876"/>
                  <a:pt x="80" y="876"/>
                </a:cubicBezTo>
                <a:cubicBezTo>
                  <a:pt x="82" y="876"/>
                  <a:pt x="81" y="875"/>
                  <a:pt x="82" y="875"/>
                </a:cubicBezTo>
                <a:cubicBezTo>
                  <a:pt x="82" y="874"/>
                  <a:pt x="83" y="875"/>
                  <a:pt x="84" y="875"/>
                </a:cubicBezTo>
                <a:cubicBezTo>
                  <a:pt x="85" y="876"/>
                  <a:pt x="85" y="876"/>
                  <a:pt x="87" y="876"/>
                </a:cubicBezTo>
                <a:cubicBezTo>
                  <a:pt x="88" y="875"/>
                  <a:pt x="88" y="875"/>
                  <a:pt x="88" y="875"/>
                </a:cubicBezTo>
                <a:cubicBezTo>
                  <a:pt x="89" y="874"/>
                  <a:pt x="89" y="874"/>
                  <a:pt x="89" y="875"/>
                </a:cubicBezTo>
                <a:cubicBezTo>
                  <a:pt x="90" y="875"/>
                  <a:pt x="90" y="875"/>
                  <a:pt x="92" y="875"/>
                </a:cubicBezTo>
                <a:cubicBezTo>
                  <a:pt x="93" y="875"/>
                  <a:pt x="94" y="875"/>
                  <a:pt x="94" y="874"/>
                </a:cubicBezTo>
                <a:cubicBezTo>
                  <a:pt x="94" y="874"/>
                  <a:pt x="94" y="874"/>
                  <a:pt x="95" y="874"/>
                </a:cubicBezTo>
                <a:cubicBezTo>
                  <a:pt x="96" y="874"/>
                  <a:pt x="96" y="874"/>
                  <a:pt x="98" y="874"/>
                </a:cubicBezTo>
                <a:cubicBezTo>
                  <a:pt x="99" y="874"/>
                  <a:pt x="99" y="874"/>
                  <a:pt x="100" y="874"/>
                </a:cubicBezTo>
                <a:cubicBezTo>
                  <a:pt x="100" y="873"/>
                  <a:pt x="100" y="873"/>
                  <a:pt x="100" y="873"/>
                </a:cubicBezTo>
                <a:cubicBezTo>
                  <a:pt x="101" y="873"/>
                  <a:pt x="102" y="873"/>
                  <a:pt x="104" y="873"/>
                </a:cubicBezTo>
                <a:cubicBezTo>
                  <a:pt x="106" y="872"/>
                  <a:pt x="106" y="872"/>
                  <a:pt x="106" y="871"/>
                </a:cubicBezTo>
                <a:cubicBezTo>
                  <a:pt x="106" y="870"/>
                  <a:pt x="107" y="870"/>
                  <a:pt x="108" y="869"/>
                </a:cubicBezTo>
                <a:cubicBezTo>
                  <a:pt x="109" y="869"/>
                  <a:pt x="110" y="868"/>
                  <a:pt x="114" y="868"/>
                </a:cubicBezTo>
                <a:cubicBezTo>
                  <a:pt x="118" y="867"/>
                  <a:pt x="126" y="864"/>
                  <a:pt x="127" y="864"/>
                </a:cubicBezTo>
                <a:cubicBezTo>
                  <a:pt x="129" y="864"/>
                  <a:pt x="128" y="864"/>
                  <a:pt x="131" y="865"/>
                </a:cubicBezTo>
                <a:cubicBezTo>
                  <a:pt x="133" y="865"/>
                  <a:pt x="135" y="867"/>
                  <a:pt x="137" y="868"/>
                </a:cubicBezTo>
                <a:cubicBezTo>
                  <a:pt x="138" y="868"/>
                  <a:pt x="140" y="869"/>
                  <a:pt x="141" y="869"/>
                </a:cubicBezTo>
                <a:cubicBezTo>
                  <a:pt x="142" y="869"/>
                  <a:pt x="145" y="868"/>
                  <a:pt x="147" y="868"/>
                </a:cubicBezTo>
                <a:cubicBezTo>
                  <a:pt x="148" y="868"/>
                  <a:pt x="148" y="868"/>
                  <a:pt x="148" y="867"/>
                </a:cubicBezTo>
                <a:cubicBezTo>
                  <a:pt x="149" y="866"/>
                  <a:pt x="149" y="866"/>
                  <a:pt x="149" y="867"/>
                </a:cubicBezTo>
                <a:cubicBezTo>
                  <a:pt x="150" y="867"/>
                  <a:pt x="150" y="867"/>
                  <a:pt x="152" y="867"/>
                </a:cubicBezTo>
                <a:cubicBezTo>
                  <a:pt x="154" y="867"/>
                  <a:pt x="154" y="867"/>
                  <a:pt x="155" y="867"/>
                </a:cubicBezTo>
                <a:cubicBezTo>
                  <a:pt x="155" y="866"/>
                  <a:pt x="155" y="866"/>
                  <a:pt x="156" y="866"/>
                </a:cubicBezTo>
                <a:cubicBezTo>
                  <a:pt x="156" y="867"/>
                  <a:pt x="157" y="867"/>
                  <a:pt x="159" y="867"/>
                </a:cubicBezTo>
                <a:cubicBezTo>
                  <a:pt x="161" y="866"/>
                  <a:pt x="160" y="867"/>
                  <a:pt x="161" y="866"/>
                </a:cubicBezTo>
                <a:cubicBezTo>
                  <a:pt x="161" y="864"/>
                  <a:pt x="160" y="865"/>
                  <a:pt x="162" y="865"/>
                </a:cubicBezTo>
                <a:cubicBezTo>
                  <a:pt x="163" y="865"/>
                  <a:pt x="164" y="865"/>
                  <a:pt x="165" y="865"/>
                </a:cubicBezTo>
                <a:cubicBezTo>
                  <a:pt x="166" y="864"/>
                  <a:pt x="167" y="864"/>
                  <a:pt x="167" y="863"/>
                </a:cubicBezTo>
                <a:cubicBezTo>
                  <a:pt x="167" y="863"/>
                  <a:pt x="168" y="863"/>
                  <a:pt x="169" y="863"/>
                </a:cubicBezTo>
                <a:cubicBezTo>
                  <a:pt x="170" y="862"/>
                  <a:pt x="169" y="862"/>
                  <a:pt x="169" y="861"/>
                </a:cubicBezTo>
                <a:cubicBezTo>
                  <a:pt x="169" y="859"/>
                  <a:pt x="169" y="854"/>
                  <a:pt x="169" y="851"/>
                </a:cubicBezTo>
                <a:cubicBezTo>
                  <a:pt x="168" y="849"/>
                  <a:pt x="168" y="848"/>
                  <a:pt x="168" y="848"/>
                </a:cubicBezTo>
                <a:cubicBezTo>
                  <a:pt x="167" y="847"/>
                  <a:pt x="167" y="847"/>
                  <a:pt x="167" y="846"/>
                </a:cubicBezTo>
                <a:cubicBezTo>
                  <a:pt x="167" y="846"/>
                  <a:pt x="167" y="845"/>
                  <a:pt x="167" y="844"/>
                </a:cubicBezTo>
                <a:cubicBezTo>
                  <a:pt x="167" y="843"/>
                  <a:pt x="167" y="842"/>
                  <a:pt x="167" y="841"/>
                </a:cubicBezTo>
                <a:cubicBezTo>
                  <a:pt x="166" y="840"/>
                  <a:pt x="166" y="840"/>
                  <a:pt x="167" y="839"/>
                </a:cubicBezTo>
                <a:cubicBezTo>
                  <a:pt x="167" y="838"/>
                  <a:pt x="167" y="835"/>
                  <a:pt x="167" y="834"/>
                </a:cubicBezTo>
                <a:cubicBezTo>
                  <a:pt x="167" y="832"/>
                  <a:pt x="167" y="830"/>
                  <a:pt x="166" y="829"/>
                </a:cubicBezTo>
                <a:cubicBezTo>
                  <a:pt x="166" y="829"/>
                  <a:pt x="166" y="827"/>
                  <a:pt x="167" y="827"/>
                </a:cubicBezTo>
                <a:cubicBezTo>
                  <a:pt x="167" y="827"/>
                  <a:pt x="167" y="827"/>
                  <a:pt x="167" y="826"/>
                </a:cubicBezTo>
                <a:cubicBezTo>
                  <a:pt x="167" y="826"/>
                  <a:pt x="167" y="825"/>
                  <a:pt x="168" y="824"/>
                </a:cubicBezTo>
                <a:cubicBezTo>
                  <a:pt x="168" y="824"/>
                  <a:pt x="171" y="821"/>
                  <a:pt x="172" y="819"/>
                </a:cubicBezTo>
                <a:cubicBezTo>
                  <a:pt x="174" y="817"/>
                  <a:pt x="175" y="815"/>
                  <a:pt x="176" y="814"/>
                </a:cubicBezTo>
                <a:cubicBezTo>
                  <a:pt x="177" y="813"/>
                  <a:pt x="177" y="811"/>
                  <a:pt x="178" y="809"/>
                </a:cubicBezTo>
                <a:cubicBezTo>
                  <a:pt x="178" y="806"/>
                  <a:pt x="179" y="805"/>
                  <a:pt x="179" y="803"/>
                </a:cubicBezTo>
                <a:cubicBezTo>
                  <a:pt x="179" y="802"/>
                  <a:pt x="178" y="801"/>
                  <a:pt x="177" y="799"/>
                </a:cubicBezTo>
                <a:cubicBezTo>
                  <a:pt x="177" y="798"/>
                  <a:pt x="173" y="789"/>
                  <a:pt x="172" y="786"/>
                </a:cubicBezTo>
                <a:cubicBezTo>
                  <a:pt x="170" y="783"/>
                  <a:pt x="168" y="780"/>
                  <a:pt x="168" y="779"/>
                </a:cubicBezTo>
                <a:cubicBezTo>
                  <a:pt x="167" y="777"/>
                  <a:pt x="163" y="771"/>
                  <a:pt x="163" y="771"/>
                </a:cubicBezTo>
                <a:cubicBezTo>
                  <a:pt x="162" y="770"/>
                  <a:pt x="161" y="768"/>
                  <a:pt x="161" y="767"/>
                </a:cubicBezTo>
                <a:cubicBezTo>
                  <a:pt x="161" y="767"/>
                  <a:pt x="161" y="767"/>
                  <a:pt x="161" y="766"/>
                </a:cubicBezTo>
                <a:cubicBezTo>
                  <a:pt x="161" y="765"/>
                  <a:pt x="161" y="765"/>
                  <a:pt x="161" y="762"/>
                </a:cubicBezTo>
                <a:cubicBezTo>
                  <a:pt x="162" y="758"/>
                  <a:pt x="162" y="753"/>
                  <a:pt x="162" y="751"/>
                </a:cubicBezTo>
                <a:cubicBezTo>
                  <a:pt x="162" y="750"/>
                  <a:pt x="162" y="736"/>
                  <a:pt x="162" y="732"/>
                </a:cubicBezTo>
                <a:cubicBezTo>
                  <a:pt x="162" y="728"/>
                  <a:pt x="163" y="723"/>
                  <a:pt x="163" y="721"/>
                </a:cubicBezTo>
                <a:cubicBezTo>
                  <a:pt x="163" y="718"/>
                  <a:pt x="163" y="715"/>
                  <a:pt x="163" y="713"/>
                </a:cubicBezTo>
                <a:cubicBezTo>
                  <a:pt x="163" y="711"/>
                  <a:pt x="163" y="705"/>
                  <a:pt x="163" y="703"/>
                </a:cubicBezTo>
                <a:cubicBezTo>
                  <a:pt x="163" y="702"/>
                  <a:pt x="163" y="700"/>
                  <a:pt x="163" y="699"/>
                </a:cubicBezTo>
                <a:cubicBezTo>
                  <a:pt x="164" y="699"/>
                  <a:pt x="164" y="697"/>
                  <a:pt x="164" y="696"/>
                </a:cubicBezTo>
                <a:cubicBezTo>
                  <a:pt x="164" y="695"/>
                  <a:pt x="163" y="686"/>
                  <a:pt x="163" y="684"/>
                </a:cubicBezTo>
                <a:cubicBezTo>
                  <a:pt x="163" y="682"/>
                  <a:pt x="162" y="669"/>
                  <a:pt x="162" y="665"/>
                </a:cubicBezTo>
                <a:cubicBezTo>
                  <a:pt x="161" y="661"/>
                  <a:pt x="160" y="660"/>
                  <a:pt x="160" y="658"/>
                </a:cubicBezTo>
                <a:cubicBezTo>
                  <a:pt x="160" y="655"/>
                  <a:pt x="160" y="654"/>
                  <a:pt x="160" y="653"/>
                </a:cubicBezTo>
                <a:cubicBezTo>
                  <a:pt x="160" y="652"/>
                  <a:pt x="161" y="648"/>
                  <a:pt x="162" y="646"/>
                </a:cubicBezTo>
                <a:cubicBezTo>
                  <a:pt x="162" y="643"/>
                  <a:pt x="164" y="635"/>
                  <a:pt x="164" y="632"/>
                </a:cubicBezTo>
                <a:cubicBezTo>
                  <a:pt x="165" y="629"/>
                  <a:pt x="165" y="625"/>
                  <a:pt x="165" y="624"/>
                </a:cubicBezTo>
                <a:cubicBezTo>
                  <a:pt x="165" y="623"/>
                  <a:pt x="165" y="616"/>
                  <a:pt x="165" y="614"/>
                </a:cubicBezTo>
                <a:cubicBezTo>
                  <a:pt x="164" y="613"/>
                  <a:pt x="164" y="603"/>
                  <a:pt x="164" y="602"/>
                </a:cubicBezTo>
                <a:cubicBezTo>
                  <a:pt x="164" y="601"/>
                  <a:pt x="163" y="597"/>
                  <a:pt x="162" y="595"/>
                </a:cubicBezTo>
                <a:cubicBezTo>
                  <a:pt x="162" y="593"/>
                  <a:pt x="161" y="589"/>
                  <a:pt x="161" y="588"/>
                </a:cubicBezTo>
                <a:cubicBezTo>
                  <a:pt x="161" y="587"/>
                  <a:pt x="160" y="583"/>
                  <a:pt x="160" y="581"/>
                </a:cubicBezTo>
                <a:cubicBezTo>
                  <a:pt x="160" y="578"/>
                  <a:pt x="160" y="573"/>
                  <a:pt x="160" y="572"/>
                </a:cubicBezTo>
                <a:cubicBezTo>
                  <a:pt x="160" y="572"/>
                  <a:pt x="160" y="572"/>
                  <a:pt x="161" y="573"/>
                </a:cubicBezTo>
                <a:cubicBezTo>
                  <a:pt x="161" y="574"/>
                  <a:pt x="161" y="575"/>
                  <a:pt x="162" y="577"/>
                </a:cubicBezTo>
                <a:cubicBezTo>
                  <a:pt x="162" y="579"/>
                  <a:pt x="162" y="582"/>
                  <a:pt x="163" y="583"/>
                </a:cubicBezTo>
                <a:cubicBezTo>
                  <a:pt x="163" y="584"/>
                  <a:pt x="165" y="590"/>
                  <a:pt x="165" y="591"/>
                </a:cubicBezTo>
                <a:cubicBezTo>
                  <a:pt x="165" y="592"/>
                  <a:pt x="165" y="593"/>
                  <a:pt x="166" y="594"/>
                </a:cubicBezTo>
                <a:cubicBezTo>
                  <a:pt x="166" y="595"/>
                  <a:pt x="167" y="598"/>
                  <a:pt x="167" y="600"/>
                </a:cubicBezTo>
                <a:cubicBezTo>
                  <a:pt x="167" y="602"/>
                  <a:pt x="169" y="607"/>
                  <a:pt x="169" y="609"/>
                </a:cubicBezTo>
                <a:cubicBezTo>
                  <a:pt x="170" y="611"/>
                  <a:pt x="171" y="615"/>
                  <a:pt x="171" y="617"/>
                </a:cubicBezTo>
                <a:cubicBezTo>
                  <a:pt x="171" y="619"/>
                  <a:pt x="172" y="622"/>
                  <a:pt x="173" y="624"/>
                </a:cubicBezTo>
                <a:cubicBezTo>
                  <a:pt x="174" y="626"/>
                  <a:pt x="174" y="630"/>
                  <a:pt x="174" y="632"/>
                </a:cubicBezTo>
                <a:cubicBezTo>
                  <a:pt x="175" y="634"/>
                  <a:pt x="176" y="638"/>
                  <a:pt x="176" y="639"/>
                </a:cubicBezTo>
                <a:cubicBezTo>
                  <a:pt x="176" y="641"/>
                  <a:pt x="176" y="643"/>
                  <a:pt x="176" y="645"/>
                </a:cubicBezTo>
                <a:cubicBezTo>
                  <a:pt x="177" y="646"/>
                  <a:pt x="177" y="648"/>
                  <a:pt x="177" y="650"/>
                </a:cubicBezTo>
                <a:cubicBezTo>
                  <a:pt x="177" y="652"/>
                  <a:pt x="177" y="656"/>
                  <a:pt x="177" y="657"/>
                </a:cubicBezTo>
                <a:cubicBezTo>
                  <a:pt x="177" y="658"/>
                  <a:pt x="177" y="661"/>
                  <a:pt x="177" y="664"/>
                </a:cubicBezTo>
                <a:cubicBezTo>
                  <a:pt x="178" y="666"/>
                  <a:pt x="178" y="670"/>
                  <a:pt x="179" y="671"/>
                </a:cubicBezTo>
                <a:cubicBezTo>
                  <a:pt x="179" y="673"/>
                  <a:pt x="180" y="675"/>
                  <a:pt x="180" y="677"/>
                </a:cubicBezTo>
                <a:cubicBezTo>
                  <a:pt x="180" y="679"/>
                  <a:pt x="180" y="682"/>
                  <a:pt x="180" y="683"/>
                </a:cubicBezTo>
                <a:cubicBezTo>
                  <a:pt x="180" y="684"/>
                  <a:pt x="181" y="687"/>
                  <a:pt x="181" y="690"/>
                </a:cubicBezTo>
                <a:cubicBezTo>
                  <a:pt x="181" y="693"/>
                  <a:pt x="182" y="696"/>
                  <a:pt x="182" y="697"/>
                </a:cubicBezTo>
                <a:cubicBezTo>
                  <a:pt x="182" y="698"/>
                  <a:pt x="182" y="700"/>
                  <a:pt x="182" y="702"/>
                </a:cubicBezTo>
                <a:cubicBezTo>
                  <a:pt x="182" y="703"/>
                  <a:pt x="183" y="705"/>
                  <a:pt x="183" y="706"/>
                </a:cubicBezTo>
                <a:cubicBezTo>
                  <a:pt x="183" y="707"/>
                  <a:pt x="183" y="715"/>
                  <a:pt x="184" y="719"/>
                </a:cubicBezTo>
                <a:cubicBezTo>
                  <a:pt x="184" y="722"/>
                  <a:pt x="184" y="733"/>
                  <a:pt x="184" y="736"/>
                </a:cubicBezTo>
                <a:cubicBezTo>
                  <a:pt x="184" y="740"/>
                  <a:pt x="185" y="748"/>
                  <a:pt x="186" y="751"/>
                </a:cubicBezTo>
                <a:cubicBezTo>
                  <a:pt x="186" y="755"/>
                  <a:pt x="189" y="767"/>
                  <a:pt x="190" y="771"/>
                </a:cubicBezTo>
                <a:cubicBezTo>
                  <a:pt x="190" y="775"/>
                  <a:pt x="192" y="779"/>
                  <a:pt x="192" y="782"/>
                </a:cubicBezTo>
                <a:cubicBezTo>
                  <a:pt x="193" y="785"/>
                  <a:pt x="195" y="788"/>
                  <a:pt x="196" y="791"/>
                </a:cubicBezTo>
                <a:cubicBezTo>
                  <a:pt x="197" y="795"/>
                  <a:pt x="199" y="800"/>
                  <a:pt x="200" y="802"/>
                </a:cubicBezTo>
                <a:cubicBezTo>
                  <a:pt x="201" y="804"/>
                  <a:pt x="201" y="805"/>
                  <a:pt x="203" y="806"/>
                </a:cubicBezTo>
                <a:cubicBezTo>
                  <a:pt x="205" y="807"/>
                  <a:pt x="208" y="809"/>
                  <a:pt x="210" y="809"/>
                </a:cubicBezTo>
                <a:cubicBezTo>
                  <a:pt x="211" y="810"/>
                  <a:pt x="211" y="810"/>
                  <a:pt x="210" y="811"/>
                </a:cubicBezTo>
                <a:cubicBezTo>
                  <a:pt x="209" y="811"/>
                  <a:pt x="208" y="812"/>
                  <a:pt x="207" y="812"/>
                </a:cubicBezTo>
                <a:cubicBezTo>
                  <a:pt x="206" y="813"/>
                  <a:pt x="203" y="815"/>
                  <a:pt x="202" y="816"/>
                </a:cubicBezTo>
                <a:cubicBezTo>
                  <a:pt x="201" y="816"/>
                  <a:pt x="201" y="818"/>
                  <a:pt x="200" y="819"/>
                </a:cubicBezTo>
                <a:cubicBezTo>
                  <a:pt x="199" y="820"/>
                  <a:pt x="196" y="826"/>
                  <a:pt x="195" y="827"/>
                </a:cubicBezTo>
                <a:cubicBezTo>
                  <a:pt x="195" y="828"/>
                  <a:pt x="193" y="830"/>
                  <a:pt x="193" y="831"/>
                </a:cubicBezTo>
                <a:cubicBezTo>
                  <a:pt x="192" y="832"/>
                  <a:pt x="192" y="835"/>
                  <a:pt x="192" y="837"/>
                </a:cubicBezTo>
                <a:cubicBezTo>
                  <a:pt x="192" y="839"/>
                  <a:pt x="193" y="842"/>
                  <a:pt x="193" y="843"/>
                </a:cubicBezTo>
                <a:cubicBezTo>
                  <a:pt x="194" y="843"/>
                  <a:pt x="195" y="845"/>
                  <a:pt x="196" y="846"/>
                </a:cubicBezTo>
                <a:cubicBezTo>
                  <a:pt x="197" y="847"/>
                  <a:pt x="198" y="848"/>
                  <a:pt x="199" y="850"/>
                </a:cubicBezTo>
                <a:cubicBezTo>
                  <a:pt x="200" y="851"/>
                  <a:pt x="202" y="853"/>
                  <a:pt x="202" y="853"/>
                </a:cubicBezTo>
                <a:cubicBezTo>
                  <a:pt x="203" y="854"/>
                  <a:pt x="205" y="857"/>
                  <a:pt x="206" y="858"/>
                </a:cubicBezTo>
                <a:cubicBezTo>
                  <a:pt x="207" y="859"/>
                  <a:pt x="207" y="859"/>
                  <a:pt x="208" y="860"/>
                </a:cubicBezTo>
                <a:cubicBezTo>
                  <a:pt x="208" y="861"/>
                  <a:pt x="209" y="862"/>
                  <a:pt x="210" y="863"/>
                </a:cubicBezTo>
                <a:cubicBezTo>
                  <a:pt x="211" y="864"/>
                  <a:pt x="213" y="866"/>
                  <a:pt x="214" y="866"/>
                </a:cubicBezTo>
                <a:cubicBezTo>
                  <a:pt x="215" y="867"/>
                  <a:pt x="215" y="868"/>
                  <a:pt x="214" y="869"/>
                </a:cubicBezTo>
                <a:cubicBezTo>
                  <a:pt x="214" y="870"/>
                  <a:pt x="213" y="871"/>
                  <a:pt x="212" y="874"/>
                </a:cubicBezTo>
                <a:cubicBezTo>
                  <a:pt x="212" y="877"/>
                  <a:pt x="212" y="881"/>
                  <a:pt x="213" y="882"/>
                </a:cubicBezTo>
                <a:cubicBezTo>
                  <a:pt x="213" y="883"/>
                  <a:pt x="213" y="884"/>
                  <a:pt x="213" y="884"/>
                </a:cubicBezTo>
                <a:cubicBezTo>
                  <a:pt x="212" y="884"/>
                  <a:pt x="212" y="885"/>
                  <a:pt x="212" y="886"/>
                </a:cubicBezTo>
                <a:cubicBezTo>
                  <a:pt x="212" y="886"/>
                  <a:pt x="211" y="886"/>
                  <a:pt x="211" y="887"/>
                </a:cubicBezTo>
                <a:cubicBezTo>
                  <a:pt x="210" y="888"/>
                  <a:pt x="210" y="889"/>
                  <a:pt x="210" y="892"/>
                </a:cubicBezTo>
                <a:cubicBezTo>
                  <a:pt x="210" y="895"/>
                  <a:pt x="210" y="896"/>
                  <a:pt x="210" y="897"/>
                </a:cubicBezTo>
                <a:cubicBezTo>
                  <a:pt x="210" y="898"/>
                  <a:pt x="211" y="899"/>
                  <a:pt x="212" y="899"/>
                </a:cubicBezTo>
                <a:cubicBezTo>
                  <a:pt x="213" y="900"/>
                  <a:pt x="215" y="900"/>
                  <a:pt x="217" y="900"/>
                </a:cubicBezTo>
                <a:cubicBezTo>
                  <a:pt x="219" y="900"/>
                  <a:pt x="222" y="901"/>
                  <a:pt x="225" y="901"/>
                </a:cubicBezTo>
                <a:cubicBezTo>
                  <a:pt x="228" y="901"/>
                  <a:pt x="242" y="900"/>
                  <a:pt x="245" y="900"/>
                </a:cubicBezTo>
                <a:cubicBezTo>
                  <a:pt x="248" y="900"/>
                  <a:pt x="256" y="899"/>
                  <a:pt x="259" y="899"/>
                </a:cubicBezTo>
                <a:cubicBezTo>
                  <a:pt x="263" y="898"/>
                  <a:pt x="266" y="897"/>
                  <a:pt x="267" y="896"/>
                </a:cubicBezTo>
                <a:cubicBezTo>
                  <a:pt x="268" y="895"/>
                  <a:pt x="268" y="893"/>
                  <a:pt x="268" y="892"/>
                </a:cubicBezTo>
                <a:cubicBezTo>
                  <a:pt x="268" y="891"/>
                  <a:pt x="268" y="887"/>
                  <a:pt x="268" y="885"/>
                </a:cubicBezTo>
                <a:cubicBezTo>
                  <a:pt x="268" y="883"/>
                  <a:pt x="267" y="881"/>
                  <a:pt x="267" y="880"/>
                </a:cubicBezTo>
                <a:cubicBezTo>
                  <a:pt x="266" y="880"/>
                  <a:pt x="266" y="879"/>
                  <a:pt x="267" y="877"/>
                </a:cubicBezTo>
                <a:cubicBezTo>
                  <a:pt x="267" y="875"/>
                  <a:pt x="266" y="870"/>
                  <a:pt x="266" y="869"/>
                </a:cubicBezTo>
                <a:cubicBezTo>
                  <a:pt x="266" y="868"/>
                  <a:pt x="266" y="868"/>
                  <a:pt x="266" y="867"/>
                </a:cubicBezTo>
                <a:cubicBezTo>
                  <a:pt x="265" y="865"/>
                  <a:pt x="265" y="864"/>
                  <a:pt x="264" y="863"/>
                </a:cubicBezTo>
                <a:cubicBezTo>
                  <a:pt x="264" y="863"/>
                  <a:pt x="264" y="863"/>
                  <a:pt x="265" y="863"/>
                </a:cubicBezTo>
                <a:cubicBezTo>
                  <a:pt x="265" y="863"/>
                  <a:pt x="266" y="862"/>
                  <a:pt x="266" y="861"/>
                </a:cubicBezTo>
                <a:cubicBezTo>
                  <a:pt x="267" y="859"/>
                  <a:pt x="269" y="855"/>
                  <a:pt x="269" y="853"/>
                </a:cubicBezTo>
                <a:cubicBezTo>
                  <a:pt x="270" y="850"/>
                  <a:pt x="270" y="849"/>
                  <a:pt x="270" y="848"/>
                </a:cubicBezTo>
                <a:cubicBezTo>
                  <a:pt x="270" y="848"/>
                  <a:pt x="270" y="848"/>
                  <a:pt x="270" y="847"/>
                </a:cubicBezTo>
                <a:cubicBezTo>
                  <a:pt x="271" y="847"/>
                  <a:pt x="271" y="847"/>
                  <a:pt x="272" y="845"/>
                </a:cubicBezTo>
                <a:cubicBezTo>
                  <a:pt x="273" y="843"/>
                  <a:pt x="275" y="838"/>
                  <a:pt x="276" y="837"/>
                </a:cubicBezTo>
                <a:cubicBezTo>
                  <a:pt x="277" y="836"/>
                  <a:pt x="278" y="835"/>
                  <a:pt x="278" y="834"/>
                </a:cubicBezTo>
                <a:cubicBezTo>
                  <a:pt x="278" y="834"/>
                  <a:pt x="279" y="834"/>
                  <a:pt x="279" y="832"/>
                </a:cubicBezTo>
                <a:cubicBezTo>
                  <a:pt x="279" y="830"/>
                  <a:pt x="277" y="828"/>
                  <a:pt x="277" y="8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4211960" y="1556792"/>
            <a:ext cx="919116" cy="4552118"/>
          </a:xfrm>
          <a:custGeom>
            <a:avLst/>
            <a:gdLst>
              <a:gd name="T0" fmla="*/ 7 w 240"/>
              <a:gd name="T1" fmla="*/ 353 h 895"/>
              <a:gd name="T2" fmla="*/ 21 w 240"/>
              <a:gd name="T3" fmla="*/ 384 h 895"/>
              <a:gd name="T4" fmla="*/ 27 w 240"/>
              <a:gd name="T5" fmla="*/ 418 h 895"/>
              <a:gd name="T6" fmla="*/ 34 w 240"/>
              <a:gd name="T7" fmla="*/ 424 h 895"/>
              <a:gd name="T8" fmla="*/ 38 w 240"/>
              <a:gd name="T9" fmla="*/ 454 h 895"/>
              <a:gd name="T10" fmla="*/ 44 w 240"/>
              <a:gd name="T11" fmla="*/ 487 h 895"/>
              <a:gd name="T12" fmla="*/ 57 w 240"/>
              <a:gd name="T13" fmla="*/ 501 h 895"/>
              <a:gd name="T14" fmla="*/ 59 w 240"/>
              <a:gd name="T15" fmla="*/ 554 h 895"/>
              <a:gd name="T16" fmla="*/ 46 w 240"/>
              <a:gd name="T17" fmla="*/ 609 h 895"/>
              <a:gd name="T18" fmla="*/ 83 w 240"/>
              <a:gd name="T19" fmla="*/ 623 h 895"/>
              <a:gd name="T20" fmla="*/ 88 w 240"/>
              <a:gd name="T21" fmla="*/ 644 h 895"/>
              <a:gd name="T22" fmla="*/ 90 w 240"/>
              <a:gd name="T23" fmla="*/ 694 h 895"/>
              <a:gd name="T24" fmla="*/ 91 w 240"/>
              <a:gd name="T25" fmla="*/ 754 h 895"/>
              <a:gd name="T26" fmla="*/ 77 w 240"/>
              <a:gd name="T27" fmla="*/ 798 h 895"/>
              <a:gd name="T28" fmla="*/ 81 w 240"/>
              <a:gd name="T29" fmla="*/ 833 h 895"/>
              <a:gd name="T30" fmla="*/ 86 w 240"/>
              <a:gd name="T31" fmla="*/ 865 h 895"/>
              <a:gd name="T32" fmla="*/ 91 w 240"/>
              <a:gd name="T33" fmla="*/ 836 h 895"/>
              <a:gd name="T34" fmla="*/ 87 w 240"/>
              <a:gd name="T35" fmla="*/ 868 h 895"/>
              <a:gd name="T36" fmla="*/ 124 w 240"/>
              <a:gd name="T37" fmla="*/ 893 h 895"/>
              <a:gd name="T38" fmla="*/ 160 w 240"/>
              <a:gd name="T39" fmla="*/ 878 h 895"/>
              <a:gd name="T40" fmla="*/ 159 w 240"/>
              <a:gd name="T41" fmla="*/ 865 h 895"/>
              <a:gd name="T42" fmla="*/ 140 w 240"/>
              <a:gd name="T43" fmla="*/ 849 h 895"/>
              <a:gd name="T44" fmla="*/ 134 w 240"/>
              <a:gd name="T45" fmla="*/ 808 h 895"/>
              <a:gd name="T46" fmla="*/ 140 w 240"/>
              <a:gd name="T47" fmla="*/ 724 h 895"/>
              <a:gd name="T48" fmla="*/ 152 w 240"/>
              <a:gd name="T49" fmla="*/ 642 h 895"/>
              <a:gd name="T50" fmla="*/ 194 w 240"/>
              <a:gd name="T51" fmla="*/ 610 h 895"/>
              <a:gd name="T52" fmla="*/ 198 w 240"/>
              <a:gd name="T53" fmla="*/ 579 h 895"/>
              <a:gd name="T54" fmla="*/ 194 w 240"/>
              <a:gd name="T55" fmla="*/ 506 h 895"/>
              <a:gd name="T56" fmla="*/ 200 w 240"/>
              <a:gd name="T57" fmla="*/ 395 h 895"/>
              <a:gd name="T58" fmla="*/ 210 w 240"/>
              <a:gd name="T59" fmla="*/ 373 h 895"/>
              <a:gd name="T60" fmla="*/ 222 w 240"/>
              <a:gd name="T61" fmla="*/ 338 h 895"/>
              <a:gd name="T62" fmla="*/ 231 w 240"/>
              <a:gd name="T63" fmla="*/ 312 h 895"/>
              <a:gd name="T64" fmla="*/ 236 w 240"/>
              <a:gd name="T65" fmla="*/ 276 h 895"/>
              <a:gd name="T66" fmla="*/ 234 w 240"/>
              <a:gd name="T67" fmla="*/ 255 h 895"/>
              <a:gd name="T68" fmla="*/ 218 w 240"/>
              <a:gd name="T69" fmla="*/ 214 h 895"/>
              <a:gd name="T70" fmla="*/ 206 w 240"/>
              <a:gd name="T71" fmla="*/ 169 h 895"/>
              <a:gd name="T72" fmla="*/ 178 w 240"/>
              <a:gd name="T73" fmla="*/ 146 h 895"/>
              <a:gd name="T74" fmla="*/ 155 w 240"/>
              <a:gd name="T75" fmla="*/ 39 h 895"/>
              <a:gd name="T76" fmla="*/ 71 w 240"/>
              <a:gd name="T77" fmla="*/ 17 h 895"/>
              <a:gd name="T78" fmla="*/ 49 w 240"/>
              <a:gd name="T79" fmla="*/ 132 h 895"/>
              <a:gd name="T80" fmla="*/ 11 w 240"/>
              <a:gd name="T81" fmla="*/ 164 h 895"/>
              <a:gd name="T82" fmla="*/ 6 w 240"/>
              <a:gd name="T83" fmla="*/ 191 h 895"/>
              <a:gd name="T84" fmla="*/ 3 w 240"/>
              <a:gd name="T85" fmla="*/ 256 h 895"/>
              <a:gd name="T86" fmla="*/ 4 w 240"/>
              <a:gd name="T87" fmla="*/ 284 h 895"/>
              <a:gd name="T88" fmla="*/ 2 w 240"/>
              <a:gd name="T89" fmla="*/ 321 h 895"/>
              <a:gd name="T90" fmla="*/ 197 w 240"/>
              <a:gd name="T91" fmla="*/ 281 h 895"/>
              <a:gd name="T92" fmla="*/ 189 w 240"/>
              <a:gd name="T93" fmla="*/ 267 h 895"/>
              <a:gd name="T94" fmla="*/ 194 w 240"/>
              <a:gd name="T95" fmla="*/ 258 h 895"/>
              <a:gd name="T96" fmla="*/ 188 w 240"/>
              <a:gd name="T97" fmla="*/ 307 h 895"/>
              <a:gd name="T98" fmla="*/ 195 w 240"/>
              <a:gd name="T99" fmla="*/ 300 h 895"/>
              <a:gd name="T100" fmla="*/ 192 w 240"/>
              <a:gd name="T101" fmla="*/ 322 h 895"/>
              <a:gd name="T102" fmla="*/ 190 w 240"/>
              <a:gd name="T103" fmla="*/ 326 h 895"/>
              <a:gd name="T104" fmla="*/ 46 w 240"/>
              <a:gd name="T105" fmla="*/ 320 h 895"/>
              <a:gd name="T106" fmla="*/ 52 w 240"/>
              <a:gd name="T107" fmla="*/ 306 h 895"/>
              <a:gd name="T108" fmla="*/ 54 w 240"/>
              <a:gd name="T109" fmla="*/ 324 h 895"/>
              <a:gd name="T110" fmla="*/ 48 w 240"/>
              <a:gd name="T111" fmla="*/ 327 h 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40" h="895">
                <a:moveTo>
                  <a:pt x="6" y="329"/>
                </a:moveTo>
                <a:cubicBezTo>
                  <a:pt x="7" y="331"/>
                  <a:pt x="7" y="331"/>
                  <a:pt x="7" y="332"/>
                </a:cubicBezTo>
                <a:cubicBezTo>
                  <a:pt x="7" y="334"/>
                  <a:pt x="6" y="339"/>
                  <a:pt x="6" y="341"/>
                </a:cubicBezTo>
                <a:cubicBezTo>
                  <a:pt x="6" y="342"/>
                  <a:pt x="6" y="346"/>
                  <a:pt x="6" y="348"/>
                </a:cubicBezTo>
                <a:cubicBezTo>
                  <a:pt x="6" y="351"/>
                  <a:pt x="6" y="351"/>
                  <a:pt x="7" y="353"/>
                </a:cubicBezTo>
                <a:cubicBezTo>
                  <a:pt x="7" y="355"/>
                  <a:pt x="8" y="357"/>
                  <a:pt x="9" y="359"/>
                </a:cubicBezTo>
                <a:cubicBezTo>
                  <a:pt x="10" y="360"/>
                  <a:pt x="12" y="365"/>
                  <a:pt x="13" y="368"/>
                </a:cubicBezTo>
                <a:cubicBezTo>
                  <a:pt x="14" y="370"/>
                  <a:pt x="18" y="374"/>
                  <a:pt x="18" y="375"/>
                </a:cubicBezTo>
                <a:cubicBezTo>
                  <a:pt x="18" y="375"/>
                  <a:pt x="19" y="377"/>
                  <a:pt x="20" y="377"/>
                </a:cubicBezTo>
                <a:cubicBezTo>
                  <a:pt x="20" y="377"/>
                  <a:pt x="21" y="381"/>
                  <a:pt x="21" y="384"/>
                </a:cubicBezTo>
                <a:cubicBezTo>
                  <a:pt x="22" y="387"/>
                  <a:pt x="22" y="392"/>
                  <a:pt x="22" y="394"/>
                </a:cubicBezTo>
                <a:cubicBezTo>
                  <a:pt x="23" y="396"/>
                  <a:pt x="23" y="400"/>
                  <a:pt x="23" y="401"/>
                </a:cubicBezTo>
                <a:cubicBezTo>
                  <a:pt x="23" y="403"/>
                  <a:pt x="25" y="411"/>
                  <a:pt x="25" y="413"/>
                </a:cubicBezTo>
                <a:cubicBezTo>
                  <a:pt x="25" y="415"/>
                  <a:pt x="26" y="418"/>
                  <a:pt x="26" y="419"/>
                </a:cubicBezTo>
                <a:cubicBezTo>
                  <a:pt x="27" y="420"/>
                  <a:pt x="28" y="418"/>
                  <a:pt x="27" y="418"/>
                </a:cubicBezTo>
                <a:cubicBezTo>
                  <a:pt x="27" y="417"/>
                  <a:pt x="28" y="416"/>
                  <a:pt x="28" y="416"/>
                </a:cubicBezTo>
                <a:cubicBezTo>
                  <a:pt x="29" y="416"/>
                  <a:pt x="29" y="416"/>
                  <a:pt x="29" y="417"/>
                </a:cubicBezTo>
                <a:cubicBezTo>
                  <a:pt x="30" y="417"/>
                  <a:pt x="32" y="418"/>
                  <a:pt x="32" y="418"/>
                </a:cubicBezTo>
                <a:cubicBezTo>
                  <a:pt x="33" y="418"/>
                  <a:pt x="33" y="418"/>
                  <a:pt x="33" y="419"/>
                </a:cubicBezTo>
                <a:cubicBezTo>
                  <a:pt x="33" y="421"/>
                  <a:pt x="33" y="422"/>
                  <a:pt x="34" y="424"/>
                </a:cubicBezTo>
                <a:cubicBezTo>
                  <a:pt x="35" y="425"/>
                  <a:pt x="36" y="427"/>
                  <a:pt x="37" y="429"/>
                </a:cubicBezTo>
                <a:cubicBezTo>
                  <a:pt x="37" y="431"/>
                  <a:pt x="38" y="434"/>
                  <a:pt x="38" y="435"/>
                </a:cubicBezTo>
                <a:cubicBezTo>
                  <a:pt x="38" y="437"/>
                  <a:pt x="38" y="438"/>
                  <a:pt x="38" y="440"/>
                </a:cubicBezTo>
                <a:cubicBezTo>
                  <a:pt x="38" y="442"/>
                  <a:pt x="37" y="445"/>
                  <a:pt x="37" y="447"/>
                </a:cubicBezTo>
                <a:cubicBezTo>
                  <a:pt x="37" y="448"/>
                  <a:pt x="37" y="452"/>
                  <a:pt x="38" y="454"/>
                </a:cubicBezTo>
                <a:cubicBezTo>
                  <a:pt x="38" y="456"/>
                  <a:pt x="39" y="458"/>
                  <a:pt x="39" y="460"/>
                </a:cubicBezTo>
                <a:cubicBezTo>
                  <a:pt x="39" y="462"/>
                  <a:pt x="40" y="468"/>
                  <a:pt x="40" y="470"/>
                </a:cubicBezTo>
                <a:cubicBezTo>
                  <a:pt x="41" y="471"/>
                  <a:pt x="42" y="474"/>
                  <a:pt x="42" y="475"/>
                </a:cubicBezTo>
                <a:cubicBezTo>
                  <a:pt x="43" y="477"/>
                  <a:pt x="44" y="482"/>
                  <a:pt x="44" y="483"/>
                </a:cubicBezTo>
                <a:cubicBezTo>
                  <a:pt x="44" y="485"/>
                  <a:pt x="44" y="486"/>
                  <a:pt x="44" y="487"/>
                </a:cubicBezTo>
                <a:cubicBezTo>
                  <a:pt x="45" y="488"/>
                  <a:pt x="46" y="489"/>
                  <a:pt x="46" y="490"/>
                </a:cubicBezTo>
                <a:cubicBezTo>
                  <a:pt x="47" y="491"/>
                  <a:pt x="48" y="493"/>
                  <a:pt x="49" y="494"/>
                </a:cubicBezTo>
                <a:cubicBezTo>
                  <a:pt x="49" y="495"/>
                  <a:pt x="51" y="498"/>
                  <a:pt x="52" y="498"/>
                </a:cubicBezTo>
                <a:cubicBezTo>
                  <a:pt x="52" y="499"/>
                  <a:pt x="54" y="501"/>
                  <a:pt x="54" y="501"/>
                </a:cubicBezTo>
                <a:cubicBezTo>
                  <a:pt x="55" y="502"/>
                  <a:pt x="57" y="501"/>
                  <a:pt x="57" y="501"/>
                </a:cubicBezTo>
                <a:cubicBezTo>
                  <a:pt x="57" y="500"/>
                  <a:pt x="57" y="500"/>
                  <a:pt x="58" y="500"/>
                </a:cubicBezTo>
                <a:cubicBezTo>
                  <a:pt x="58" y="500"/>
                  <a:pt x="58" y="501"/>
                  <a:pt x="58" y="503"/>
                </a:cubicBezTo>
                <a:cubicBezTo>
                  <a:pt x="59" y="505"/>
                  <a:pt x="60" y="527"/>
                  <a:pt x="61" y="529"/>
                </a:cubicBezTo>
                <a:cubicBezTo>
                  <a:pt x="61" y="531"/>
                  <a:pt x="61" y="542"/>
                  <a:pt x="61" y="543"/>
                </a:cubicBezTo>
                <a:cubicBezTo>
                  <a:pt x="61" y="544"/>
                  <a:pt x="60" y="551"/>
                  <a:pt x="59" y="554"/>
                </a:cubicBezTo>
                <a:cubicBezTo>
                  <a:pt x="59" y="556"/>
                  <a:pt x="55" y="572"/>
                  <a:pt x="55" y="575"/>
                </a:cubicBezTo>
                <a:cubicBezTo>
                  <a:pt x="54" y="578"/>
                  <a:pt x="51" y="592"/>
                  <a:pt x="50" y="594"/>
                </a:cubicBezTo>
                <a:cubicBezTo>
                  <a:pt x="50" y="595"/>
                  <a:pt x="49" y="597"/>
                  <a:pt x="49" y="598"/>
                </a:cubicBezTo>
                <a:cubicBezTo>
                  <a:pt x="48" y="599"/>
                  <a:pt x="48" y="602"/>
                  <a:pt x="48" y="604"/>
                </a:cubicBezTo>
                <a:cubicBezTo>
                  <a:pt x="47" y="606"/>
                  <a:pt x="47" y="608"/>
                  <a:pt x="46" y="609"/>
                </a:cubicBezTo>
                <a:cubicBezTo>
                  <a:pt x="46" y="609"/>
                  <a:pt x="58" y="613"/>
                  <a:pt x="59" y="613"/>
                </a:cubicBezTo>
                <a:cubicBezTo>
                  <a:pt x="60" y="613"/>
                  <a:pt x="60" y="613"/>
                  <a:pt x="60" y="614"/>
                </a:cubicBezTo>
                <a:cubicBezTo>
                  <a:pt x="59" y="616"/>
                  <a:pt x="59" y="620"/>
                  <a:pt x="59" y="621"/>
                </a:cubicBezTo>
                <a:cubicBezTo>
                  <a:pt x="60" y="622"/>
                  <a:pt x="65" y="623"/>
                  <a:pt x="69" y="623"/>
                </a:cubicBezTo>
                <a:cubicBezTo>
                  <a:pt x="74" y="623"/>
                  <a:pt x="83" y="623"/>
                  <a:pt x="83" y="623"/>
                </a:cubicBezTo>
                <a:cubicBezTo>
                  <a:pt x="84" y="623"/>
                  <a:pt x="85" y="622"/>
                  <a:pt x="88" y="622"/>
                </a:cubicBezTo>
                <a:cubicBezTo>
                  <a:pt x="89" y="622"/>
                  <a:pt x="88" y="617"/>
                  <a:pt x="88" y="616"/>
                </a:cubicBezTo>
                <a:cubicBezTo>
                  <a:pt x="88" y="616"/>
                  <a:pt x="93" y="616"/>
                  <a:pt x="94" y="616"/>
                </a:cubicBezTo>
                <a:cubicBezTo>
                  <a:pt x="95" y="616"/>
                  <a:pt x="93" y="621"/>
                  <a:pt x="92" y="623"/>
                </a:cubicBezTo>
                <a:cubicBezTo>
                  <a:pt x="92" y="625"/>
                  <a:pt x="88" y="641"/>
                  <a:pt x="88" y="644"/>
                </a:cubicBezTo>
                <a:cubicBezTo>
                  <a:pt x="87" y="647"/>
                  <a:pt x="87" y="651"/>
                  <a:pt x="86" y="654"/>
                </a:cubicBezTo>
                <a:cubicBezTo>
                  <a:pt x="86" y="657"/>
                  <a:pt x="85" y="662"/>
                  <a:pt x="85" y="665"/>
                </a:cubicBezTo>
                <a:cubicBezTo>
                  <a:pt x="85" y="667"/>
                  <a:pt x="85" y="672"/>
                  <a:pt x="86" y="676"/>
                </a:cubicBezTo>
                <a:cubicBezTo>
                  <a:pt x="86" y="679"/>
                  <a:pt x="88" y="682"/>
                  <a:pt x="88" y="686"/>
                </a:cubicBezTo>
                <a:cubicBezTo>
                  <a:pt x="89" y="689"/>
                  <a:pt x="90" y="691"/>
                  <a:pt x="90" y="694"/>
                </a:cubicBezTo>
                <a:cubicBezTo>
                  <a:pt x="90" y="697"/>
                  <a:pt x="91" y="702"/>
                  <a:pt x="90" y="706"/>
                </a:cubicBezTo>
                <a:cubicBezTo>
                  <a:pt x="90" y="710"/>
                  <a:pt x="91" y="722"/>
                  <a:pt x="91" y="725"/>
                </a:cubicBezTo>
                <a:cubicBezTo>
                  <a:pt x="91" y="728"/>
                  <a:pt x="91" y="728"/>
                  <a:pt x="91" y="728"/>
                </a:cubicBezTo>
                <a:cubicBezTo>
                  <a:pt x="91" y="728"/>
                  <a:pt x="91" y="741"/>
                  <a:pt x="91" y="743"/>
                </a:cubicBezTo>
                <a:cubicBezTo>
                  <a:pt x="91" y="745"/>
                  <a:pt x="91" y="751"/>
                  <a:pt x="91" y="754"/>
                </a:cubicBezTo>
                <a:cubicBezTo>
                  <a:pt x="91" y="757"/>
                  <a:pt x="90" y="766"/>
                  <a:pt x="90" y="769"/>
                </a:cubicBezTo>
                <a:cubicBezTo>
                  <a:pt x="89" y="772"/>
                  <a:pt x="88" y="780"/>
                  <a:pt x="87" y="782"/>
                </a:cubicBezTo>
                <a:cubicBezTo>
                  <a:pt x="87" y="784"/>
                  <a:pt x="86" y="787"/>
                  <a:pt x="85" y="788"/>
                </a:cubicBezTo>
                <a:cubicBezTo>
                  <a:pt x="85" y="789"/>
                  <a:pt x="82" y="791"/>
                  <a:pt x="82" y="792"/>
                </a:cubicBezTo>
                <a:cubicBezTo>
                  <a:pt x="81" y="793"/>
                  <a:pt x="78" y="796"/>
                  <a:pt x="77" y="798"/>
                </a:cubicBezTo>
                <a:cubicBezTo>
                  <a:pt x="76" y="800"/>
                  <a:pt x="74" y="802"/>
                  <a:pt x="73" y="806"/>
                </a:cubicBezTo>
                <a:cubicBezTo>
                  <a:pt x="72" y="809"/>
                  <a:pt x="71" y="812"/>
                  <a:pt x="71" y="814"/>
                </a:cubicBezTo>
                <a:cubicBezTo>
                  <a:pt x="71" y="816"/>
                  <a:pt x="73" y="818"/>
                  <a:pt x="74" y="821"/>
                </a:cubicBezTo>
                <a:cubicBezTo>
                  <a:pt x="75" y="823"/>
                  <a:pt x="77" y="824"/>
                  <a:pt x="78" y="827"/>
                </a:cubicBezTo>
                <a:cubicBezTo>
                  <a:pt x="79" y="829"/>
                  <a:pt x="80" y="831"/>
                  <a:pt x="81" y="833"/>
                </a:cubicBezTo>
                <a:cubicBezTo>
                  <a:pt x="81" y="835"/>
                  <a:pt x="81" y="839"/>
                  <a:pt x="81" y="841"/>
                </a:cubicBezTo>
                <a:cubicBezTo>
                  <a:pt x="81" y="843"/>
                  <a:pt x="81" y="853"/>
                  <a:pt x="81" y="856"/>
                </a:cubicBezTo>
                <a:cubicBezTo>
                  <a:pt x="81" y="858"/>
                  <a:pt x="80" y="864"/>
                  <a:pt x="80" y="865"/>
                </a:cubicBezTo>
                <a:cubicBezTo>
                  <a:pt x="81" y="866"/>
                  <a:pt x="82" y="865"/>
                  <a:pt x="83" y="866"/>
                </a:cubicBezTo>
                <a:cubicBezTo>
                  <a:pt x="84" y="866"/>
                  <a:pt x="85" y="865"/>
                  <a:pt x="86" y="865"/>
                </a:cubicBezTo>
                <a:cubicBezTo>
                  <a:pt x="86" y="865"/>
                  <a:pt x="86" y="847"/>
                  <a:pt x="86" y="844"/>
                </a:cubicBezTo>
                <a:cubicBezTo>
                  <a:pt x="86" y="840"/>
                  <a:pt x="87" y="835"/>
                  <a:pt x="87" y="834"/>
                </a:cubicBezTo>
                <a:cubicBezTo>
                  <a:pt x="88" y="834"/>
                  <a:pt x="88" y="832"/>
                  <a:pt x="89" y="832"/>
                </a:cubicBezTo>
                <a:cubicBezTo>
                  <a:pt x="90" y="832"/>
                  <a:pt x="91" y="833"/>
                  <a:pt x="91" y="833"/>
                </a:cubicBezTo>
                <a:cubicBezTo>
                  <a:pt x="91" y="834"/>
                  <a:pt x="91" y="835"/>
                  <a:pt x="91" y="836"/>
                </a:cubicBezTo>
                <a:cubicBezTo>
                  <a:pt x="91" y="838"/>
                  <a:pt x="91" y="843"/>
                  <a:pt x="91" y="845"/>
                </a:cubicBezTo>
                <a:cubicBezTo>
                  <a:pt x="91" y="847"/>
                  <a:pt x="91" y="851"/>
                  <a:pt x="90" y="853"/>
                </a:cubicBezTo>
                <a:cubicBezTo>
                  <a:pt x="90" y="855"/>
                  <a:pt x="90" y="859"/>
                  <a:pt x="89" y="860"/>
                </a:cubicBezTo>
                <a:cubicBezTo>
                  <a:pt x="89" y="862"/>
                  <a:pt x="89" y="864"/>
                  <a:pt x="89" y="864"/>
                </a:cubicBezTo>
                <a:cubicBezTo>
                  <a:pt x="89" y="865"/>
                  <a:pt x="88" y="865"/>
                  <a:pt x="87" y="868"/>
                </a:cubicBezTo>
                <a:cubicBezTo>
                  <a:pt x="87" y="870"/>
                  <a:pt x="86" y="876"/>
                  <a:pt x="87" y="879"/>
                </a:cubicBezTo>
                <a:cubicBezTo>
                  <a:pt x="87" y="882"/>
                  <a:pt x="88" y="884"/>
                  <a:pt x="90" y="886"/>
                </a:cubicBezTo>
                <a:cubicBezTo>
                  <a:pt x="93" y="889"/>
                  <a:pt x="96" y="891"/>
                  <a:pt x="99" y="892"/>
                </a:cubicBezTo>
                <a:cubicBezTo>
                  <a:pt x="102" y="893"/>
                  <a:pt x="110" y="895"/>
                  <a:pt x="111" y="895"/>
                </a:cubicBezTo>
                <a:cubicBezTo>
                  <a:pt x="113" y="895"/>
                  <a:pt x="121" y="895"/>
                  <a:pt x="124" y="893"/>
                </a:cubicBezTo>
                <a:cubicBezTo>
                  <a:pt x="127" y="892"/>
                  <a:pt x="130" y="891"/>
                  <a:pt x="130" y="887"/>
                </a:cubicBezTo>
                <a:cubicBezTo>
                  <a:pt x="131" y="884"/>
                  <a:pt x="132" y="880"/>
                  <a:pt x="132" y="878"/>
                </a:cubicBezTo>
                <a:cubicBezTo>
                  <a:pt x="132" y="876"/>
                  <a:pt x="132" y="876"/>
                  <a:pt x="132" y="876"/>
                </a:cubicBezTo>
                <a:cubicBezTo>
                  <a:pt x="132" y="876"/>
                  <a:pt x="141" y="879"/>
                  <a:pt x="145" y="878"/>
                </a:cubicBezTo>
                <a:cubicBezTo>
                  <a:pt x="149" y="878"/>
                  <a:pt x="158" y="879"/>
                  <a:pt x="160" y="878"/>
                </a:cubicBezTo>
                <a:cubicBezTo>
                  <a:pt x="162" y="878"/>
                  <a:pt x="173" y="877"/>
                  <a:pt x="175" y="876"/>
                </a:cubicBezTo>
                <a:cubicBezTo>
                  <a:pt x="177" y="875"/>
                  <a:pt x="179" y="874"/>
                  <a:pt x="179" y="872"/>
                </a:cubicBezTo>
                <a:cubicBezTo>
                  <a:pt x="179" y="872"/>
                  <a:pt x="178" y="871"/>
                  <a:pt x="176" y="871"/>
                </a:cubicBezTo>
                <a:cubicBezTo>
                  <a:pt x="175" y="870"/>
                  <a:pt x="171" y="870"/>
                  <a:pt x="169" y="869"/>
                </a:cubicBezTo>
                <a:cubicBezTo>
                  <a:pt x="166" y="867"/>
                  <a:pt x="161" y="866"/>
                  <a:pt x="159" y="865"/>
                </a:cubicBezTo>
                <a:cubicBezTo>
                  <a:pt x="158" y="864"/>
                  <a:pt x="156" y="862"/>
                  <a:pt x="155" y="862"/>
                </a:cubicBezTo>
                <a:cubicBezTo>
                  <a:pt x="155" y="861"/>
                  <a:pt x="153" y="861"/>
                  <a:pt x="151" y="860"/>
                </a:cubicBezTo>
                <a:cubicBezTo>
                  <a:pt x="149" y="859"/>
                  <a:pt x="149" y="858"/>
                  <a:pt x="145" y="856"/>
                </a:cubicBezTo>
                <a:cubicBezTo>
                  <a:pt x="144" y="855"/>
                  <a:pt x="144" y="856"/>
                  <a:pt x="142" y="853"/>
                </a:cubicBezTo>
                <a:cubicBezTo>
                  <a:pt x="141" y="850"/>
                  <a:pt x="140" y="850"/>
                  <a:pt x="140" y="849"/>
                </a:cubicBezTo>
                <a:cubicBezTo>
                  <a:pt x="140" y="848"/>
                  <a:pt x="140" y="847"/>
                  <a:pt x="139" y="846"/>
                </a:cubicBezTo>
                <a:cubicBezTo>
                  <a:pt x="138" y="845"/>
                  <a:pt x="137" y="843"/>
                  <a:pt x="136" y="840"/>
                </a:cubicBezTo>
                <a:cubicBezTo>
                  <a:pt x="134" y="836"/>
                  <a:pt x="132" y="830"/>
                  <a:pt x="131" y="828"/>
                </a:cubicBezTo>
                <a:cubicBezTo>
                  <a:pt x="131" y="827"/>
                  <a:pt x="132" y="826"/>
                  <a:pt x="132" y="821"/>
                </a:cubicBezTo>
                <a:cubicBezTo>
                  <a:pt x="131" y="816"/>
                  <a:pt x="134" y="811"/>
                  <a:pt x="134" y="808"/>
                </a:cubicBezTo>
                <a:cubicBezTo>
                  <a:pt x="134" y="806"/>
                  <a:pt x="132" y="801"/>
                  <a:pt x="131" y="799"/>
                </a:cubicBezTo>
                <a:cubicBezTo>
                  <a:pt x="131" y="797"/>
                  <a:pt x="129" y="792"/>
                  <a:pt x="129" y="789"/>
                </a:cubicBezTo>
                <a:cubicBezTo>
                  <a:pt x="130" y="785"/>
                  <a:pt x="129" y="775"/>
                  <a:pt x="130" y="769"/>
                </a:cubicBezTo>
                <a:cubicBezTo>
                  <a:pt x="132" y="763"/>
                  <a:pt x="133" y="754"/>
                  <a:pt x="134" y="752"/>
                </a:cubicBezTo>
                <a:cubicBezTo>
                  <a:pt x="134" y="749"/>
                  <a:pt x="140" y="728"/>
                  <a:pt x="140" y="724"/>
                </a:cubicBezTo>
                <a:cubicBezTo>
                  <a:pt x="141" y="720"/>
                  <a:pt x="145" y="701"/>
                  <a:pt x="146" y="698"/>
                </a:cubicBezTo>
                <a:cubicBezTo>
                  <a:pt x="147" y="695"/>
                  <a:pt x="148" y="690"/>
                  <a:pt x="149" y="685"/>
                </a:cubicBezTo>
                <a:cubicBezTo>
                  <a:pt x="149" y="681"/>
                  <a:pt x="149" y="676"/>
                  <a:pt x="150" y="671"/>
                </a:cubicBezTo>
                <a:cubicBezTo>
                  <a:pt x="150" y="665"/>
                  <a:pt x="150" y="655"/>
                  <a:pt x="151" y="652"/>
                </a:cubicBezTo>
                <a:cubicBezTo>
                  <a:pt x="151" y="649"/>
                  <a:pt x="152" y="643"/>
                  <a:pt x="152" y="642"/>
                </a:cubicBezTo>
                <a:cubicBezTo>
                  <a:pt x="152" y="641"/>
                  <a:pt x="156" y="630"/>
                  <a:pt x="156" y="628"/>
                </a:cubicBezTo>
                <a:cubicBezTo>
                  <a:pt x="157" y="626"/>
                  <a:pt x="159" y="618"/>
                  <a:pt x="160" y="617"/>
                </a:cubicBezTo>
                <a:cubicBezTo>
                  <a:pt x="160" y="617"/>
                  <a:pt x="170" y="615"/>
                  <a:pt x="172" y="614"/>
                </a:cubicBezTo>
                <a:cubicBezTo>
                  <a:pt x="173" y="614"/>
                  <a:pt x="173" y="613"/>
                  <a:pt x="173" y="613"/>
                </a:cubicBezTo>
                <a:cubicBezTo>
                  <a:pt x="173" y="613"/>
                  <a:pt x="188" y="612"/>
                  <a:pt x="194" y="610"/>
                </a:cubicBezTo>
                <a:cubicBezTo>
                  <a:pt x="200" y="609"/>
                  <a:pt x="202" y="609"/>
                  <a:pt x="202" y="608"/>
                </a:cubicBezTo>
                <a:cubicBezTo>
                  <a:pt x="202" y="607"/>
                  <a:pt x="201" y="607"/>
                  <a:pt x="201" y="606"/>
                </a:cubicBezTo>
                <a:cubicBezTo>
                  <a:pt x="201" y="606"/>
                  <a:pt x="204" y="605"/>
                  <a:pt x="205" y="605"/>
                </a:cubicBezTo>
                <a:cubicBezTo>
                  <a:pt x="205" y="605"/>
                  <a:pt x="201" y="592"/>
                  <a:pt x="200" y="589"/>
                </a:cubicBezTo>
                <a:cubicBezTo>
                  <a:pt x="200" y="587"/>
                  <a:pt x="198" y="580"/>
                  <a:pt x="198" y="579"/>
                </a:cubicBezTo>
                <a:cubicBezTo>
                  <a:pt x="197" y="577"/>
                  <a:pt x="195" y="562"/>
                  <a:pt x="195" y="559"/>
                </a:cubicBezTo>
                <a:cubicBezTo>
                  <a:pt x="195" y="557"/>
                  <a:pt x="193" y="542"/>
                  <a:pt x="193" y="540"/>
                </a:cubicBezTo>
                <a:cubicBezTo>
                  <a:pt x="193" y="537"/>
                  <a:pt x="193" y="530"/>
                  <a:pt x="193" y="529"/>
                </a:cubicBezTo>
                <a:cubicBezTo>
                  <a:pt x="193" y="528"/>
                  <a:pt x="194" y="525"/>
                  <a:pt x="194" y="522"/>
                </a:cubicBezTo>
                <a:cubicBezTo>
                  <a:pt x="194" y="519"/>
                  <a:pt x="194" y="508"/>
                  <a:pt x="194" y="506"/>
                </a:cubicBezTo>
                <a:cubicBezTo>
                  <a:pt x="195" y="503"/>
                  <a:pt x="196" y="487"/>
                  <a:pt x="196" y="484"/>
                </a:cubicBezTo>
                <a:cubicBezTo>
                  <a:pt x="196" y="481"/>
                  <a:pt x="197" y="466"/>
                  <a:pt x="197" y="464"/>
                </a:cubicBezTo>
                <a:cubicBezTo>
                  <a:pt x="198" y="461"/>
                  <a:pt x="199" y="443"/>
                  <a:pt x="199" y="439"/>
                </a:cubicBezTo>
                <a:cubicBezTo>
                  <a:pt x="199" y="436"/>
                  <a:pt x="199" y="421"/>
                  <a:pt x="199" y="418"/>
                </a:cubicBezTo>
                <a:cubicBezTo>
                  <a:pt x="199" y="416"/>
                  <a:pt x="200" y="397"/>
                  <a:pt x="200" y="395"/>
                </a:cubicBezTo>
                <a:cubicBezTo>
                  <a:pt x="200" y="392"/>
                  <a:pt x="200" y="385"/>
                  <a:pt x="199" y="382"/>
                </a:cubicBezTo>
                <a:cubicBezTo>
                  <a:pt x="199" y="382"/>
                  <a:pt x="201" y="380"/>
                  <a:pt x="201" y="380"/>
                </a:cubicBezTo>
                <a:cubicBezTo>
                  <a:pt x="202" y="380"/>
                  <a:pt x="203" y="381"/>
                  <a:pt x="205" y="381"/>
                </a:cubicBezTo>
                <a:cubicBezTo>
                  <a:pt x="206" y="381"/>
                  <a:pt x="209" y="379"/>
                  <a:pt x="210" y="377"/>
                </a:cubicBezTo>
                <a:cubicBezTo>
                  <a:pt x="210" y="375"/>
                  <a:pt x="210" y="373"/>
                  <a:pt x="210" y="373"/>
                </a:cubicBezTo>
                <a:cubicBezTo>
                  <a:pt x="210" y="372"/>
                  <a:pt x="212" y="368"/>
                  <a:pt x="214" y="366"/>
                </a:cubicBezTo>
                <a:cubicBezTo>
                  <a:pt x="215" y="364"/>
                  <a:pt x="216" y="361"/>
                  <a:pt x="217" y="360"/>
                </a:cubicBezTo>
                <a:cubicBezTo>
                  <a:pt x="217" y="358"/>
                  <a:pt x="218" y="354"/>
                  <a:pt x="219" y="351"/>
                </a:cubicBezTo>
                <a:cubicBezTo>
                  <a:pt x="219" y="348"/>
                  <a:pt x="220" y="345"/>
                  <a:pt x="220" y="344"/>
                </a:cubicBezTo>
                <a:cubicBezTo>
                  <a:pt x="221" y="343"/>
                  <a:pt x="222" y="339"/>
                  <a:pt x="222" y="338"/>
                </a:cubicBezTo>
                <a:cubicBezTo>
                  <a:pt x="222" y="337"/>
                  <a:pt x="224" y="333"/>
                  <a:pt x="224" y="332"/>
                </a:cubicBezTo>
                <a:cubicBezTo>
                  <a:pt x="224" y="332"/>
                  <a:pt x="224" y="331"/>
                  <a:pt x="225" y="329"/>
                </a:cubicBezTo>
                <a:cubicBezTo>
                  <a:pt x="226" y="328"/>
                  <a:pt x="227" y="324"/>
                  <a:pt x="227" y="324"/>
                </a:cubicBezTo>
                <a:cubicBezTo>
                  <a:pt x="226" y="323"/>
                  <a:pt x="227" y="325"/>
                  <a:pt x="228" y="320"/>
                </a:cubicBezTo>
                <a:cubicBezTo>
                  <a:pt x="231" y="318"/>
                  <a:pt x="231" y="313"/>
                  <a:pt x="231" y="312"/>
                </a:cubicBezTo>
                <a:cubicBezTo>
                  <a:pt x="232" y="311"/>
                  <a:pt x="234" y="305"/>
                  <a:pt x="235" y="302"/>
                </a:cubicBezTo>
                <a:cubicBezTo>
                  <a:pt x="236" y="299"/>
                  <a:pt x="238" y="293"/>
                  <a:pt x="238" y="291"/>
                </a:cubicBezTo>
                <a:cubicBezTo>
                  <a:pt x="237" y="290"/>
                  <a:pt x="236" y="288"/>
                  <a:pt x="237" y="286"/>
                </a:cubicBezTo>
                <a:cubicBezTo>
                  <a:pt x="239" y="284"/>
                  <a:pt x="239" y="285"/>
                  <a:pt x="239" y="283"/>
                </a:cubicBezTo>
                <a:cubicBezTo>
                  <a:pt x="239" y="281"/>
                  <a:pt x="238" y="278"/>
                  <a:pt x="236" y="276"/>
                </a:cubicBezTo>
                <a:cubicBezTo>
                  <a:pt x="234" y="273"/>
                  <a:pt x="234" y="270"/>
                  <a:pt x="234" y="269"/>
                </a:cubicBezTo>
                <a:cubicBezTo>
                  <a:pt x="234" y="268"/>
                  <a:pt x="236" y="268"/>
                  <a:pt x="237" y="267"/>
                </a:cubicBezTo>
                <a:cubicBezTo>
                  <a:pt x="239" y="265"/>
                  <a:pt x="240" y="263"/>
                  <a:pt x="238" y="261"/>
                </a:cubicBezTo>
                <a:cubicBezTo>
                  <a:pt x="236" y="259"/>
                  <a:pt x="235" y="260"/>
                  <a:pt x="235" y="259"/>
                </a:cubicBezTo>
                <a:cubicBezTo>
                  <a:pt x="234" y="258"/>
                  <a:pt x="234" y="256"/>
                  <a:pt x="234" y="255"/>
                </a:cubicBezTo>
                <a:cubicBezTo>
                  <a:pt x="234" y="254"/>
                  <a:pt x="230" y="247"/>
                  <a:pt x="229" y="245"/>
                </a:cubicBezTo>
                <a:cubicBezTo>
                  <a:pt x="228" y="243"/>
                  <a:pt x="223" y="237"/>
                  <a:pt x="223" y="236"/>
                </a:cubicBezTo>
                <a:cubicBezTo>
                  <a:pt x="223" y="235"/>
                  <a:pt x="223" y="232"/>
                  <a:pt x="222" y="230"/>
                </a:cubicBezTo>
                <a:cubicBezTo>
                  <a:pt x="222" y="227"/>
                  <a:pt x="220" y="224"/>
                  <a:pt x="220" y="221"/>
                </a:cubicBezTo>
                <a:cubicBezTo>
                  <a:pt x="219" y="219"/>
                  <a:pt x="219" y="216"/>
                  <a:pt x="218" y="214"/>
                </a:cubicBezTo>
                <a:cubicBezTo>
                  <a:pt x="218" y="212"/>
                  <a:pt x="217" y="209"/>
                  <a:pt x="216" y="208"/>
                </a:cubicBezTo>
                <a:cubicBezTo>
                  <a:pt x="215" y="207"/>
                  <a:pt x="217" y="203"/>
                  <a:pt x="216" y="200"/>
                </a:cubicBezTo>
                <a:cubicBezTo>
                  <a:pt x="215" y="197"/>
                  <a:pt x="214" y="195"/>
                  <a:pt x="213" y="193"/>
                </a:cubicBezTo>
                <a:cubicBezTo>
                  <a:pt x="212" y="190"/>
                  <a:pt x="210" y="182"/>
                  <a:pt x="209" y="180"/>
                </a:cubicBezTo>
                <a:cubicBezTo>
                  <a:pt x="208" y="177"/>
                  <a:pt x="206" y="170"/>
                  <a:pt x="206" y="169"/>
                </a:cubicBezTo>
                <a:cubicBezTo>
                  <a:pt x="206" y="167"/>
                  <a:pt x="204" y="160"/>
                  <a:pt x="203" y="159"/>
                </a:cubicBezTo>
                <a:cubicBezTo>
                  <a:pt x="201" y="157"/>
                  <a:pt x="201" y="156"/>
                  <a:pt x="199" y="155"/>
                </a:cubicBezTo>
                <a:cubicBezTo>
                  <a:pt x="197" y="154"/>
                  <a:pt x="193" y="153"/>
                  <a:pt x="191" y="152"/>
                </a:cubicBezTo>
                <a:cubicBezTo>
                  <a:pt x="189" y="152"/>
                  <a:pt x="187" y="149"/>
                  <a:pt x="185" y="149"/>
                </a:cubicBezTo>
                <a:cubicBezTo>
                  <a:pt x="183" y="148"/>
                  <a:pt x="179" y="146"/>
                  <a:pt x="178" y="146"/>
                </a:cubicBezTo>
                <a:cubicBezTo>
                  <a:pt x="177" y="145"/>
                  <a:pt x="178" y="145"/>
                  <a:pt x="176" y="143"/>
                </a:cubicBezTo>
                <a:cubicBezTo>
                  <a:pt x="175" y="142"/>
                  <a:pt x="164" y="126"/>
                  <a:pt x="164" y="125"/>
                </a:cubicBezTo>
                <a:cubicBezTo>
                  <a:pt x="163" y="123"/>
                  <a:pt x="166" y="108"/>
                  <a:pt x="166" y="105"/>
                </a:cubicBezTo>
                <a:cubicBezTo>
                  <a:pt x="167" y="103"/>
                  <a:pt x="170" y="86"/>
                  <a:pt x="165" y="71"/>
                </a:cubicBezTo>
                <a:cubicBezTo>
                  <a:pt x="161" y="56"/>
                  <a:pt x="156" y="42"/>
                  <a:pt x="155" y="39"/>
                </a:cubicBezTo>
                <a:cubicBezTo>
                  <a:pt x="154" y="36"/>
                  <a:pt x="149" y="18"/>
                  <a:pt x="143" y="13"/>
                </a:cubicBezTo>
                <a:cubicBezTo>
                  <a:pt x="137" y="7"/>
                  <a:pt x="132" y="3"/>
                  <a:pt x="126" y="2"/>
                </a:cubicBezTo>
                <a:cubicBezTo>
                  <a:pt x="120" y="0"/>
                  <a:pt x="107" y="0"/>
                  <a:pt x="104" y="0"/>
                </a:cubicBezTo>
                <a:cubicBezTo>
                  <a:pt x="101" y="1"/>
                  <a:pt x="94" y="1"/>
                  <a:pt x="89" y="3"/>
                </a:cubicBezTo>
                <a:cubicBezTo>
                  <a:pt x="84" y="5"/>
                  <a:pt x="75" y="11"/>
                  <a:pt x="71" y="17"/>
                </a:cubicBezTo>
                <a:cubicBezTo>
                  <a:pt x="67" y="24"/>
                  <a:pt x="65" y="23"/>
                  <a:pt x="63" y="35"/>
                </a:cubicBezTo>
                <a:cubicBezTo>
                  <a:pt x="60" y="46"/>
                  <a:pt x="59" y="59"/>
                  <a:pt x="59" y="64"/>
                </a:cubicBezTo>
                <a:cubicBezTo>
                  <a:pt x="58" y="70"/>
                  <a:pt x="58" y="86"/>
                  <a:pt x="57" y="91"/>
                </a:cubicBezTo>
                <a:cubicBezTo>
                  <a:pt x="56" y="96"/>
                  <a:pt x="53" y="120"/>
                  <a:pt x="51" y="125"/>
                </a:cubicBezTo>
                <a:cubicBezTo>
                  <a:pt x="50" y="130"/>
                  <a:pt x="49" y="132"/>
                  <a:pt x="49" y="132"/>
                </a:cubicBezTo>
                <a:cubicBezTo>
                  <a:pt x="49" y="132"/>
                  <a:pt x="32" y="140"/>
                  <a:pt x="30" y="140"/>
                </a:cubicBezTo>
                <a:cubicBezTo>
                  <a:pt x="28" y="141"/>
                  <a:pt x="25" y="141"/>
                  <a:pt x="23" y="142"/>
                </a:cubicBezTo>
                <a:cubicBezTo>
                  <a:pt x="22" y="142"/>
                  <a:pt x="20" y="144"/>
                  <a:pt x="19" y="145"/>
                </a:cubicBezTo>
                <a:cubicBezTo>
                  <a:pt x="18" y="146"/>
                  <a:pt x="17" y="150"/>
                  <a:pt x="15" y="153"/>
                </a:cubicBezTo>
                <a:cubicBezTo>
                  <a:pt x="14" y="157"/>
                  <a:pt x="12" y="162"/>
                  <a:pt x="11" y="164"/>
                </a:cubicBezTo>
                <a:cubicBezTo>
                  <a:pt x="11" y="165"/>
                  <a:pt x="11" y="168"/>
                  <a:pt x="10" y="169"/>
                </a:cubicBezTo>
                <a:cubicBezTo>
                  <a:pt x="10" y="170"/>
                  <a:pt x="10" y="170"/>
                  <a:pt x="10" y="170"/>
                </a:cubicBezTo>
                <a:cubicBezTo>
                  <a:pt x="10" y="170"/>
                  <a:pt x="10" y="178"/>
                  <a:pt x="10" y="179"/>
                </a:cubicBezTo>
                <a:cubicBezTo>
                  <a:pt x="9" y="180"/>
                  <a:pt x="8" y="185"/>
                  <a:pt x="8" y="186"/>
                </a:cubicBezTo>
                <a:cubicBezTo>
                  <a:pt x="8" y="187"/>
                  <a:pt x="7" y="190"/>
                  <a:pt x="6" y="191"/>
                </a:cubicBezTo>
                <a:cubicBezTo>
                  <a:pt x="6" y="193"/>
                  <a:pt x="5" y="195"/>
                  <a:pt x="6" y="198"/>
                </a:cubicBezTo>
                <a:cubicBezTo>
                  <a:pt x="6" y="200"/>
                  <a:pt x="6" y="200"/>
                  <a:pt x="6" y="203"/>
                </a:cubicBezTo>
                <a:cubicBezTo>
                  <a:pt x="5" y="206"/>
                  <a:pt x="4" y="227"/>
                  <a:pt x="4" y="228"/>
                </a:cubicBezTo>
                <a:cubicBezTo>
                  <a:pt x="4" y="229"/>
                  <a:pt x="4" y="246"/>
                  <a:pt x="3" y="248"/>
                </a:cubicBezTo>
                <a:cubicBezTo>
                  <a:pt x="3" y="249"/>
                  <a:pt x="3" y="254"/>
                  <a:pt x="3" y="256"/>
                </a:cubicBezTo>
                <a:cubicBezTo>
                  <a:pt x="4" y="258"/>
                  <a:pt x="4" y="258"/>
                  <a:pt x="4" y="258"/>
                </a:cubicBezTo>
                <a:cubicBezTo>
                  <a:pt x="4" y="258"/>
                  <a:pt x="4" y="258"/>
                  <a:pt x="4" y="261"/>
                </a:cubicBezTo>
                <a:cubicBezTo>
                  <a:pt x="4" y="263"/>
                  <a:pt x="4" y="267"/>
                  <a:pt x="4" y="270"/>
                </a:cubicBezTo>
                <a:cubicBezTo>
                  <a:pt x="4" y="273"/>
                  <a:pt x="4" y="277"/>
                  <a:pt x="4" y="278"/>
                </a:cubicBezTo>
                <a:cubicBezTo>
                  <a:pt x="4" y="279"/>
                  <a:pt x="4" y="283"/>
                  <a:pt x="4" y="284"/>
                </a:cubicBezTo>
                <a:cubicBezTo>
                  <a:pt x="3" y="286"/>
                  <a:pt x="3" y="289"/>
                  <a:pt x="3" y="291"/>
                </a:cubicBezTo>
                <a:cubicBezTo>
                  <a:pt x="2" y="292"/>
                  <a:pt x="1" y="296"/>
                  <a:pt x="1" y="297"/>
                </a:cubicBezTo>
                <a:cubicBezTo>
                  <a:pt x="1" y="299"/>
                  <a:pt x="0" y="302"/>
                  <a:pt x="0" y="305"/>
                </a:cubicBezTo>
                <a:cubicBezTo>
                  <a:pt x="0" y="307"/>
                  <a:pt x="0" y="312"/>
                  <a:pt x="0" y="313"/>
                </a:cubicBezTo>
                <a:cubicBezTo>
                  <a:pt x="0" y="315"/>
                  <a:pt x="1" y="318"/>
                  <a:pt x="2" y="321"/>
                </a:cubicBezTo>
                <a:cubicBezTo>
                  <a:pt x="3" y="323"/>
                  <a:pt x="5" y="327"/>
                  <a:pt x="6" y="329"/>
                </a:cubicBezTo>
                <a:close/>
                <a:moveTo>
                  <a:pt x="196" y="279"/>
                </a:moveTo>
                <a:cubicBezTo>
                  <a:pt x="196" y="278"/>
                  <a:pt x="197" y="276"/>
                  <a:pt x="197" y="276"/>
                </a:cubicBezTo>
                <a:cubicBezTo>
                  <a:pt x="197" y="277"/>
                  <a:pt x="198" y="277"/>
                  <a:pt x="199" y="278"/>
                </a:cubicBezTo>
                <a:cubicBezTo>
                  <a:pt x="199" y="279"/>
                  <a:pt x="198" y="281"/>
                  <a:pt x="197" y="281"/>
                </a:cubicBezTo>
                <a:cubicBezTo>
                  <a:pt x="197" y="281"/>
                  <a:pt x="196" y="280"/>
                  <a:pt x="196" y="279"/>
                </a:cubicBezTo>
                <a:close/>
                <a:moveTo>
                  <a:pt x="193" y="265"/>
                </a:moveTo>
                <a:cubicBezTo>
                  <a:pt x="193" y="266"/>
                  <a:pt x="193" y="269"/>
                  <a:pt x="193" y="269"/>
                </a:cubicBezTo>
                <a:cubicBezTo>
                  <a:pt x="193" y="269"/>
                  <a:pt x="193" y="270"/>
                  <a:pt x="193" y="269"/>
                </a:cubicBezTo>
                <a:cubicBezTo>
                  <a:pt x="193" y="269"/>
                  <a:pt x="189" y="267"/>
                  <a:pt x="189" y="267"/>
                </a:cubicBezTo>
                <a:cubicBezTo>
                  <a:pt x="189" y="266"/>
                  <a:pt x="189" y="265"/>
                  <a:pt x="189" y="263"/>
                </a:cubicBezTo>
                <a:cubicBezTo>
                  <a:pt x="189" y="261"/>
                  <a:pt x="189" y="257"/>
                  <a:pt x="189" y="257"/>
                </a:cubicBezTo>
                <a:cubicBezTo>
                  <a:pt x="190" y="256"/>
                  <a:pt x="190" y="255"/>
                  <a:pt x="191" y="254"/>
                </a:cubicBezTo>
                <a:cubicBezTo>
                  <a:pt x="191" y="254"/>
                  <a:pt x="191" y="254"/>
                  <a:pt x="192" y="255"/>
                </a:cubicBezTo>
                <a:cubicBezTo>
                  <a:pt x="193" y="255"/>
                  <a:pt x="194" y="257"/>
                  <a:pt x="194" y="258"/>
                </a:cubicBezTo>
                <a:cubicBezTo>
                  <a:pt x="194" y="259"/>
                  <a:pt x="194" y="264"/>
                  <a:pt x="193" y="265"/>
                </a:cubicBezTo>
                <a:close/>
                <a:moveTo>
                  <a:pt x="185" y="311"/>
                </a:moveTo>
                <a:cubicBezTo>
                  <a:pt x="186" y="311"/>
                  <a:pt x="189" y="311"/>
                  <a:pt x="189" y="310"/>
                </a:cubicBezTo>
                <a:cubicBezTo>
                  <a:pt x="189" y="310"/>
                  <a:pt x="190" y="308"/>
                  <a:pt x="190" y="308"/>
                </a:cubicBezTo>
                <a:cubicBezTo>
                  <a:pt x="190" y="308"/>
                  <a:pt x="188" y="308"/>
                  <a:pt x="188" y="307"/>
                </a:cubicBezTo>
                <a:cubicBezTo>
                  <a:pt x="188" y="307"/>
                  <a:pt x="187" y="307"/>
                  <a:pt x="188" y="306"/>
                </a:cubicBezTo>
                <a:cubicBezTo>
                  <a:pt x="189" y="306"/>
                  <a:pt x="190" y="302"/>
                  <a:pt x="191" y="301"/>
                </a:cubicBezTo>
                <a:cubicBezTo>
                  <a:pt x="192" y="299"/>
                  <a:pt x="194" y="295"/>
                  <a:pt x="194" y="294"/>
                </a:cubicBezTo>
                <a:cubicBezTo>
                  <a:pt x="195" y="293"/>
                  <a:pt x="195" y="292"/>
                  <a:pt x="195" y="293"/>
                </a:cubicBezTo>
                <a:cubicBezTo>
                  <a:pt x="195" y="294"/>
                  <a:pt x="195" y="298"/>
                  <a:pt x="195" y="300"/>
                </a:cubicBezTo>
                <a:cubicBezTo>
                  <a:pt x="195" y="301"/>
                  <a:pt x="195" y="302"/>
                  <a:pt x="195" y="303"/>
                </a:cubicBezTo>
                <a:cubicBezTo>
                  <a:pt x="195" y="303"/>
                  <a:pt x="195" y="304"/>
                  <a:pt x="195" y="305"/>
                </a:cubicBezTo>
                <a:cubicBezTo>
                  <a:pt x="194" y="306"/>
                  <a:pt x="194" y="309"/>
                  <a:pt x="193" y="311"/>
                </a:cubicBezTo>
                <a:cubicBezTo>
                  <a:pt x="193" y="312"/>
                  <a:pt x="193" y="315"/>
                  <a:pt x="193" y="316"/>
                </a:cubicBezTo>
                <a:cubicBezTo>
                  <a:pt x="193" y="318"/>
                  <a:pt x="192" y="321"/>
                  <a:pt x="192" y="322"/>
                </a:cubicBezTo>
                <a:cubicBezTo>
                  <a:pt x="192" y="323"/>
                  <a:pt x="192" y="327"/>
                  <a:pt x="192" y="327"/>
                </a:cubicBezTo>
                <a:cubicBezTo>
                  <a:pt x="192" y="327"/>
                  <a:pt x="194" y="330"/>
                  <a:pt x="194" y="330"/>
                </a:cubicBezTo>
                <a:cubicBezTo>
                  <a:pt x="194" y="331"/>
                  <a:pt x="194" y="334"/>
                  <a:pt x="194" y="334"/>
                </a:cubicBezTo>
                <a:cubicBezTo>
                  <a:pt x="193" y="334"/>
                  <a:pt x="190" y="334"/>
                  <a:pt x="190" y="334"/>
                </a:cubicBezTo>
                <a:cubicBezTo>
                  <a:pt x="190" y="333"/>
                  <a:pt x="190" y="327"/>
                  <a:pt x="190" y="326"/>
                </a:cubicBezTo>
                <a:cubicBezTo>
                  <a:pt x="190" y="326"/>
                  <a:pt x="190" y="323"/>
                  <a:pt x="189" y="322"/>
                </a:cubicBezTo>
                <a:cubicBezTo>
                  <a:pt x="189" y="321"/>
                  <a:pt x="188" y="319"/>
                  <a:pt x="188" y="318"/>
                </a:cubicBezTo>
                <a:cubicBezTo>
                  <a:pt x="187" y="317"/>
                  <a:pt x="186" y="314"/>
                  <a:pt x="185" y="312"/>
                </a:cubicBezTo>
                <a:cubicBezTo>
                  <a:pt x="185" y="311"/>
                  <a:pt x="185" y="311"/>
                  <a:pt x="185" y="311"/>
                </a:cubicBezTo>
                <a:close/>
                <a:moveTo>
                  <a:pt x="46" y="320"/>
                </a:moveTo>
                <a:cubicBezTo>
                  <a:pt x="46" y="319"/>
                  <a:pt x="48" y="317"/>
                  <a:pt x="48" y="316"/>
                </a:cubicBezTo>
                <a:cubicBezTo>
                  <a:pt x="48" y="316"/>
                  <a:pt x="48" y="315"/>
                  <a:pt x="48" y="314"/>
                </a:cubicBezTo>
                <a:cubicBezTo>
                  <a:pt x="49" y="313"/>
                  <a:pt x="50" y="311"/>
                  <a:pt x="50" y="311"/>
                </a:cubicBezTo>
                <a:cubicBezTo>
                  <a:pt x="51" y="310"/>
                  <a:pt x="51" y="306"/>
                  <a:pt x="51" y="306"/>
                </a:cubicBezTo>
                <a:cubicBezTo>
                  <a:pt x="51" y="306"/>
                  <a:pt x="51" y="306"/>
                  <a:pt x="52" y="306"/>
                </a:cubicBezTo>
                <a:cubicBezTo>
                  <a:pt x="52" y="306"/>
                  <a:pt x="53" y="307"/>
                  <a:pt x="54" y="308"/>
                </a:cubicBezTo>
                <a:cubicBezTo>
                  <a:pt x="55" y="309"/>
                  <a:pt x="60" y="311"/>
                  <a:pt x="60" y="311"/>
                </a:cubicBezTo>
                <a:cubicBezTo>
                  <a:pt x="60" y="311"/>
                  <a:pt x="59" y="312"/>
                  <a:pt x="59" y="313"/>
                </a:cubicBezTo>
                <a:cubicBezTo>
                  <a:pt x="59" y="315"/>
                  <a:pt x="59" y="315"/>
                  <a:pt x="57" y="318"/>
                </a:cubicBezTo>
                <a:cubicBezTo>
                  <a:pt x="55" y="320"/>
                  <a:pt x="54" y="324"/>
                  <a:pt x="54" y="324"/>
                </a:cubicBezTo>
                <a:cubicBezTo>
                  <a:pt x="54" y="325"/>
                  <a:pt x="55" y="326"/>
                  <a:pt x="54" y="326"/>
                </a:cubicBezTo>
                <a:cubicBezTo>
                  <a:pt x="54" y="326"/>
                  <a:pt x="51" y="331"/>
                  <a:pt x="50" y="337"/>
                </a:cubicBezTo>
                <a:cubicBezTo>
                  <a:pt x="49" y="343"/>
                  <a:pt x="49" y="341"/>
                  <a:pt x="48" y="341"/>
                </a:cubicBezTo>
                <a:cubicBezTo>
                  <a:pt x="48" y="341"/>
                  <a:pt x="48" y="336"/>
                  <a:pt x="48" y="335"/>
                </a:cubicBezTo>
                <a:cubicBezTo>
                  <a:pt x="48" y="334"/>
                  <a:pt x="48" y="329"/>
                  <a:pt x="48" y="327"/>
                </a:cubicBezTo>
                <a:cubicBezTo>
                  <a:pt x="48" y="326"/>
                  <a:pt x="46" y="320"/>
                  <a:pt x="46" y="32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>
            <a:off x="392327" y="3908855"/>
            <a:ext cx="2650524" cy="2557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Aileniz ve Bizim İçin, </a:t>
            </a:r>
            <a:endParaRPr kumimoji="0" lang="id-ID" sz="44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3" name="72 Metin kutusu"/>
          <p:cNvSpPr txBox="1"/>
          <p:nvPr/>
        </p:nvSpPr>
        <p:spPr>
          <a:xfrm>
            <a:off x="4860032" y="2492896"/>
            <a:ext cx="4283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ÇOK DEĞERLİSİNİZ.</a:t>
            </a:r>
            <a:endParaRPr lang="tr-TR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32347"/>
            <a:ext cx="9144000" cy="97455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Bizim İçin</a:t>
            </a:r>
            <a:r>
              <a:rPr kumimoji="0" lang="tr-TR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Değerlisiniz…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33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79512" y="2996952"/>
            <a:ext cx="5698976" cy="2379720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Kaygı</a:t>
            </a:r>
            <a:r>
              <a:rPr lang="tr-TR" sz="2400" dirty="0" smtClean="0"/>
              <a:t> </a:t>
            </a:r>
            <a:r>
              <a:rPr lang="tr-TR" sz="2400" dirty="0" smtClean="0"/>
              <a:t>; kişinin </a:t>
            </a:r>
            <a:r>
              <a:rPr lang="tr-TR" sz="2400" dirty="0" smtClean="0"/>
              <a:t>korku verici veya tehdit edici bir duruma karşı karşı vermiş olduğu ruhsal ve bedensel bir tepkidir. </a:t>
            </a:r>
            <a:endParaRPr lang="tr-TR" sz="24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Kaygı Nedir?</a:t>
            </a:r>
            <a:endParaRPr lang="tr-TR" dirty="0"/>
          </a:p>
        </p:txBody>
      </p:sp>
      <p:pic>
        <p:nvPicPr>
          <p:cNvPr id="4" name="3 Resim" descr="ind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60648"/>
            <a:ext cx="2880320" cy="2448272"/>
          </a:xfrm>
          <a:prstGeom prst="rect">
            <a:avLst/>
          </a:prstGeom>
        </p:spPr>
      </p:pic>
      <p:pic>
        <p:nvPicPr>
          <p:cNvPr id="5" name="4 Resim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077072"/>
            <a:ext cx="2880320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Kaygısı Nedir?</a:t>
            </a:r>
            <a:endParaRPr lang="tr-TR" dirty="0"/>
          </a:p>
        </p:txBody>
      </p:sp>
      <p:pic>
        <p:nvPicPr>
          <p:cNvPr id="2050" name="Picture 2" descr="C:\Users\RAM\Desktop\indi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3500462" cy="2857520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4429124" y="2500306"/>
            <a:ext cx="392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tr-TR" sz="2400" dirty="0" smtClean="0">
                <a:cs typeface="Arial" pitchFamily="34" charset="0"/>
              </a:rPr>
              <a:t>Sınav öncesinde öğrenilen bilginin, sınav sırasında kullanılmasına engel olan ve başarının düşmesine yol açan yoğun kaygıdır.</a:t>
            </a:r>
            <a:endParaRPr lang="tr-TR" sz="2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63888" y="1844824"/>
            <a:ext cx="51229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smtClean="0"/>
              <a:t>Her duygu gibi “kaygı” da kişinin yaşamında önem taşır ve gereklidir. Orta düzeyde bir kaygı kişiye enerji verir, onu motive eder. Amaç; kaygıyı tümüyle ortadan kaldırmak değil, yapıcı bir düzeyde tutabilmektir.</a:t>
            </a:r>
            <a:endParaRPr lang="tr-TR" sz="24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sz="2800" b="1" dirty="0" smtClean="0"/>
              <a:t>HİÇ KAYGI YAŞAMADAN BAŞARI GELİR Mİ?</a:t>
            </a:r>
            <a:endParaRPr lang="tr-TR" sz="2800" dirty="0"/>
          </a:p>
        </p:txBody>
      </p:sp>
      <p:pic>
        <p:nvPicPr>
          <p:cNvPr id="4" name="3 Resim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276872"/>
            <a:ext cx="2952328" cy="2762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380"/>
            <a:ext cx="9144000" cy="943431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Kaygı Düzeyi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5026819" y="2574645"/>
            <a:ext cx="866775" cy="1252538"/>
          </a:xfrm>
          <a:custGeom>
            <a:avLst/>
            <a:gdLst>
              <a:gd name="T0" fmla="*/ 0 w 308"/>
              <a:gd name="T1" fmla="*/ 269 h 333"/>
              <a:gd name="T2" fmla="*/ 131 w 308"/>
              <a:gd name="T3" fmla="*/ 333 h 333"/>
              <a:gd name="T4" fmla="*/ 308 w 308"/>
              <a:gd name="T5" fmla="*/ 108 h 333"/>
              <a:gd name="T6" fmla="*/ 94 w 308"/>
              <a:gd name="T7" fmla="*/ 0 h 333"/>
              <a:gd name="T8" fmla="*/ 0 w 308"/>
              <a:gd name="T9" fmla="*/ 269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333">
                <a:moveTo>
                  <a:pt x="0" y="269"/>
                </a:moveTo>
                <a:cubicBezTo>
                  <a:pt x="47" y="285"/>
                  <a:pt x="91" y="306"/>
                  <a:pt x="131" y="333"/>
                </a:cubicBezTo>
                <a:cubicBezTo>
                  <a:pt x="308" y="108"/>
                  <a:pt x="308" y="108"/>
                  <a:pt x="308" y="108"/>
                </a:cubicBezTo>
                <a:cubicBezTo>
                  <a:pt x="243" y="62"/>
                  <a:pt x="171" y="25"/>
                  <a:pt x="94" y="0"/>
                </a:cubicBezTo>
                <a:lnTo>
                  <a:pt x="0" y="2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87478" y="2417483"/>
            <a:ext cx="672704" cy="1157288"/>
          </a:xfrm>
          <a:custGeom>
            <a:avLst/>
            <a:gdLst>
              <a:gd name="T0" fmla="*/ 0 w 239"/>
              <a:gd name="T1" fmla="*/ 286 h 308"/>
              <a:gd name="T2" fmla="*/ 144 w 239"/>
              <a:gd name="T3" fmla="*/ 308 h 308"/>
              <a:gd name="T4" fmla="*/ 239 w 239"/>
              <a:gd name="T5" fmla="*/ 38 h 308"/>
              <a:gd name="T6" fmla="*/ 0 w 239"/>
              <a:gd name="T7" fmla="*/ 0 h 308"/>
              <a:gd name="T8" fmla="*/ 0 w 239"/>
              <a:gd name="T9" fmla="*/ 286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" h="308">
                <a:moveTo>
                  <a:pt x="0" y="286"/>
                </a:moveTo>
                <a:cubicBezTo>
                  <a:pt x="50" y="286"/>
                  <a:pt x="99" y="294"/>
                  <a:pt x="144" y="308"/>
                </a:cubicBezTo>
                <a:cubicBezTo>
                  <a:pt x="239" y="38"/>
                  <a:pt x="239" y="38"/>
                  <a:pt x="239" y="38"/>
                </a:cubicBezTo>
                <a:cubicBezTo>
                  <a:pt x="163" y="14"/>
                  <a:pt x="83" y="1"/>
                  <a:pt x="0" y="0"/>
                </a:cubicBezTo>
                <a:lnTo>
                  <a:pt x="0" y="28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883819" y="2417483"/>
            <a:ext cx="670322" cy="1157288"/>
          </a:xfrm>
          <a:custGeom>
            <a:avLst/>
            <a:gdLst>
              <a:gd name="T0" fmla="*/ 94 w 238"/>
              <a:gd name="T1" fmla="*/ 308 h 308"/>
              <a:gd name="T2" fmla="*/ 238 w 238"/>
              <a:gd name="T3" fmla="*/ 286 h 308"/>
              <a:gd name="T4" fmla="*/ 238 w 238"/>
              <a:gd name="T5" fmla="*/ 0 h 308"/>
              <a:gd name="T6" fmla="*/ 0 w 238"/>
              <a:gd name="T7" fmla="*/ 38 h 308"/>
              <a:gd name="T8" fmla="*/ 94 w 238"/>
              <a:gd name="T9" fmla="*/ 308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8" h="308">
                <a:moveTo>
                  <a:pt x="94" y="308"/>
                </a:moveTo>
                <a:cubicBezTo>
                  <a:pt x="140" y="294"/>
                  <a:pt x="188" y="286"/>
                  <a:pt x="238" y="286"/>
                </a:cubicBezTo>
                <a:cubicBezTo>
                  <a:pt x="238" y="0"/>
                  <a:pt x="238" y="0"/>
                  <a:pt x="238" y="0"/>
                </a:cubicBezTo>
                <a:cubicBezTo>
                  <a:pt x="155" y="1"/>
                  <a:pt x="75" y="14"/>
                  <a:pt x="0" y="38"/>
                </a:cubicBezTo>
                <a:lnTo>
                  <a:pt x="94" y="3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420917" y="3006445"/>
            <a:ext cx="975122" cy="1227138"/>
          </a:xfrm>
          <a:custGeom>
            <a:avLst/>
            <a:gdLst>
              <a:gd name="T0" fmla="*/ 106 w 346"/>
              <a:gd name="T1" fmla="*/ 326 h 326"/>
              <a:gd name="T2" fmla="*/ 346 w 346"/>
              <a:gd name="T3" fmla="*/ 168 h 326"/>
              <a:gd name="T4" fmla="*/ 177 w 346"/>
              <a:gd name="T5" fmla="*/ 0 h 326"/>
              <a:gd name="T6" fmla="*/ 0 w 346"/>
              <a:gd name="T7" fmla="*/ 225 h 326"/>
              <a:gd name="T8" fmla="*/ 106 w 346"/>
              <a:gd name="T9" fmla="*/ 326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6" h="326">
                <a:moveTo>
                  <a:pt x="106" y="326"/>
                </a:moveTo>
                <a:cubicBezTo>
                  <a:pt x="346" y="168"/>
                  <a:pt x="346" y="168"/>
                  <a:pt x="346" y="168"/>
                </a:cubicBezTo>
                <a:cubicBezTo>
                  <a:pt x="298" y="104"/>
                  <a:pt x="241" y="48"/>
                  <a:pt x="177" y="0"/>
                </a:cubicBezTo>
                <a:cubicBezTo>
                  <a:pt x="0" y="225"/>
                  <a:pt x="0" y="225"/>
                  <a:pt x="0" y="225"/>
                </a:cubicBezTo>
                <a:cubicBezTo>
                  <a:pt x="40" y="254"/>
                  <a:pt x="76" y="288"/>
                  <a:pt x="106" y="32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2743201" y="3003271"/>
            <a:ext cx="984647" cy="1241425"/>
          </a:xfrm>
          <a:custGeom>
            <a:avLst/>
            <a:gdLst>
              <a:gd name="T0" fmla="*/ 240 w 350"/>
              <a:gd name="T1" fmla="*/ 330 h 330"/>
              <a:gd name="T2" fmla="*/ 350 w 350"/>
              <a:gd name="T3" fmla="*/ 225 h 330"/>
              <a:gd name="T4" fmla="*/ 173 w 350"/>
              <a:gd name="T5" fmla="*/ 0 h 330"/>
              <a:gd name="T6" fmla="*/ 0 w 350"/>
              <a:gd name="T7" fmla="*/ 172 h 330"/>
              <a:gd name="T8" fmla="*/ 240 w 350"/>
              <a:gd name="T9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0" h="330">
                <a:moveTo>
                  <a:pt x="240" y="330"/>
                </a:moveTo>
                <a:cubicBezTo>
                  <a:pt x="271" y="289"/>
                  <a:pt x="308" y="254"/>
                  <a:pt x="350" y="225"/>
                </a:cubicBezTo>
                <a:cubicBezTo>
                  <a:pt x="173" y="0"/>
                  <a:pt x="173" y="0"/>
                  <a:pt x="173" y="0"/>
                </a:cubicBezTo>
                <a:cubicBezTo>
                  <a:pt x="107" y="48"/>
                  <a:pt x="49" y="106"/>
                  <a:pt x="0" y="172"/>
                </a:cubicBezTo>
                <a:lnTo>
                  <a:pt x="240" y="3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2297906" y="4481233"/>
            <a:ext cx="881063" cy="914400"/>
          </a:xfrm>
          <a:custGeom>
            <a:avLst/>
            <a:gdLst>
              <a:gd name="T0" fmla="*/ 42 w 313"/>
              <a:gd name="T1" fmla="*/ 0 h 243"/>
              <a:gd name="T2" fmla="*/ 0 w 313"/>
              <a:gd name="T3" fmla="*/ 243 h 243"/>
              <a:gd name="T4" fmla="*/ 288 w 313"/>
              <a:gd name="T5" fmla="*/ 243 h 243"/>
              <a:gd name="T6" fmla="*/ 313 w 313"/>
              <a:gd name="T7" fmla="*/ 94 h 243"/>
              <a:gd name="T8" fmla="*/ 42 w 313"/>
              <a:gd name="T9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243">
                <a:moveTo>
                  <a:pt x="42" y="0"/>
                </a:moveTo>
                <a:cubicBezTo>
                  <a:pt x="16" y="76"/>
                  <a:pt x="1" y="158"/>
                  <a:pt x="0" y="243"/>
                </a:cubicBezTo>
                <a:cubicBezTo>
                  <a:pt x="288" y="243"/>
                  <a:pt x="288" y="243"/>
                  <a:pt x="288" y="243"/>
                </a:cubicBezTo>
                <a:cubicBezTo>
                  <a:pt x="289" y="191"/>
                  <a:pt x="298" y="141"/>
                  <a:pt x="313" y="94"/>
                </a:cubicBezTo>
                <a:lnTo>
                  <a:pt x="4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3257551" y="2574646"/>
            <a:ext cx="859631" cy="1249363"/>
          </a:xfrm>
          <a:custGeom>
            <a:avLst/>
            <a:gdLst>
              <a:gd name="T0" fmla="*/ 177 w 305"/>
              <a:gd name="T1" fmla="*/ 332 h 332"/>
              <a:gd name="T2" fmla="*/ 305 w 305"/>
              <a:gd name="T3" fmla="*/ 269 h 332"/>
              <a:gd name="T4" fmla="*/ 211 w 305"/>
              <a:gd name="T5" fmla="*/ 0 h 332"/>
              <a:gd name="T6" fmla="*/ 0 w 305"/>
              <a:gd name="T7" fmla="*/ 107 h 332"/>
              <a:gd name="T8" fmla="*/ 177 w 305"/>
              <a:gd name="T9" fmla="*/ 33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5" h="332">
                <a:moveTo>
                  <a:pt x="177" y="332"/>
                </a:moveTo>
                <a:cubicBezTo>
                  <a:pt x="216" y="305"/>
                  <a:pt x="259" y="284"/>
                  <a:pt x="305" y="269"/>
                </a:cubicBezTo>
                <a:cubicBezTo>
                  <a:pt x="211" y="0"/>
                  <a:pt x="211" y="0"/>
                  <a:pt x="211" y="0"/>
                </a:cubicBezTo>
                <a:cubicBezTo>
                  <a:pt x="135" y="25"/>
                  <a:pt x="64" y="61"/>
                  <a:pt x="0" y="107"/>
                </a:cubicBezTo>
                <a:lnTo>
                  <a:pt x="177" y="33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5961460" y="4473295"/>
            <a:ext cx="884635" cy="922338"/>
          </a:xfrm>
          <a:custGeom>
            <a:avLst/>
            <a:gdLst>
              <a:gd name="T0" fmla="*/ 0 w 314"/>
              <a:gd name="T1" fmla="*/ 95 h 245"/>
              <a:gd name="T2" fmla="*/ 26 w 314"/>
              <a:gd name="T3" fmla="*/ 245 h 245"/>
              <a:gd name="T4" fmla="*/ 314 w 314"/>
              <a:gd name="T5" fmla="*/ 245 h 245"/>
              <a:gd name="T6" fmla="*/ 271 w 314"/>
              <a:gd name="T7" fmla="*/ 0 h 245"/>
              <a:gd name="T8" fmla="*/ 0 w 314"/>
              <a:gd name="T9" fmla="*/ 95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4" h="245">
                <a:moveTo>
                  <a:pt x="0" y="95"/>
                </a:moveTo>
                <a:cubicBezTo>
                  <a:pt x="16" y="142"/>
                  <a:pt x="25" y="193"/>
                  <a:pt x="26" y="245"/>
                </a:cubicBezTo>
                <a:cubicBezTo>
                  <a:pt x="314" y="245"/>
                  <a:pt x="314" y="245"/>
                  <a:pt x="314" y="245"/>
                </a:cubicBezTo>
                <a:cubicBezTo>
                  <a:pt x="313" y="160"/>
                  <a:pt x="297" y="77"/>
                  <a:pt x="271" y="0"/>
                </a:cubicBezTo>
                <a:lnTo>
                  <a:pt x="0" y="95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2427685" y="3684309"/>
            <a:ext cx="967979" cy="1109663"/>
          </a:xfrm>
          <a:custGeom>
            <a:avLst/>
            <a:gdLst>
              <a:gd name="T0" fmla="*/ 271 w 344"/>
              <a:gd name="T1" fmla="*/ 295 h 295"/>
              <a:gd name="T2" fmla="*/ 344 w 344"/>
              <a:gd name="T3" fmla="*/ 158 h 295"/>
              <a:gd name="T4" fmla="*/ 105 w 344"/>
              <a:gd name="T5" fmla="*/ 0 h 295"/>
              <a:gd name="T6" fmla="*/ 0 w 344"/>
              <a:gd name="T7" fmla="*/ 200 h 295"/>
              <a:gd name="T8" fmla="*/ 271 w 344"/>
              <a:gd name="T9" fmla="*/ 295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" h="295">
                <a:moveTo>
                  <a:pt x="271" y="295"/>
                </a:moveTo>
                <a:cubicBezTo>
                  <a:pt x="289" y="246"/>
                  <a:pt x="313" y="199"/>
                  <a:pt x="344" y="158"/>
                </a:cubicBezTo>
                <a:cubicBezTo>
                  <a:pt x="105" y="0"/>
                  <a:pt x="105" y="0"/>
                  <a:pt x="105" y="0"/>
                </a:cubicBezTo>
                <a:cubicBezTo>
                  <a:pt x="61" y="61"/>
                  <a:pt x="26" y="128"/>
                  <a:pt x="0" y="200"/>
                </a:cubicBezTo>
                <a:lnTo>
                  <a:pt x="271" y="29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5742385" y="3676371"/>
            <a:ext cx="971550" cy="1109663"/>
          </a:xfrm>
          <a:custGeom>
            <a:avLst/>
            <a:gdLst>
              <a:gd name="T0" fmla="*/ 239 w 345"/>
              <a:gd name="T1" fmla="*/ 0 h 295"/>
              <a:gd name="T2" fmla="*/ 0 w 345"/>
              <a:gd name="T3" fmla="*/ 158 h 295"/>
              <a:gd name="T4" fmla="*/ 74 w 345"/>
              <a:gd name="T5" fmla="*/ 295 h 295"/>
              <a:gd name="T6" fmla="*/ 345 w 345"/>
              <a:gd name="T7" fmla="*/ 201 h 295"/>
              <a:gd name="T8" fmla="*/ 239 w 34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" h="295">
                <a:moveTo>
                  <a:pt x="239" y="0"/>
                </a:moveTo>
                <a:cubicBezTo>
                  <a:pt x="0" y="158"/>
                  <a:pt x="0" y="158"/>
                  <a:pt x="0" y="158"/>
                </a:cubicBezTo>
                <a:cubicBezTo>
                  <a:pt x="31" y="199"/>
                  <a:pt x="56" y="246"/>
                  <a:pt x="74" y="295"/>
                </a:cubicBezTo>
                <a:cubicBezTo>
                  <a:pt x="345" y="201"/>
                  <a:pt x="345" y="201"/>
                  <a:pt x="345" y="201"/>
                </a:cubicBezTo>
                <a:cubicBezTo>
                  <a:pt x="319" y="128"/>
                  <a:pt x="283" y="61"/>
                  <a:pt x="23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" name="Group 32"/>
          <p:cNvGrpSpPr/>
          <p:nvPr/>
        </p:nvGrpSpPr>
        <p:grpSpPr>
          <a:xfrm>
            <a:off x="4361721" y="2961058"/>
            <a:ext cx="464344" cy="2601913"/>
            <a:chOff x="5786438" y="2946401"/>
            <a:chExt cx="619125" cy="2601913"/>
          </a:xfrm>
        </p:grpSpPr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082381" y="2946401"/>
              <a:ext cx="138113" cy="2601913"/>
            </a:xfrm>
            <a:custGeom>
              <a:avLst/>
              <a:gdLst>
                <a:gd name="T0" fmla="*/ 87 w 87"/>
                <a:gd name="T1" fmla="*/ 1639 h 1639"/>
                <a:gd name="T2" fmla="*/ 87 w 87"/>
                <a:gd name="T3" fmla="*/ 130 h 1639"/>
                <a:gd name="T4" fmla="*/ 0 w 87"/>
                <a:gd name="T5" fmla="*/ 0 h 1639"/>
                <a:gd name="T6" fmla="*/ 0 w 87"/>
                <a:gd name="T7" fmla="*/ 1639 h 1639"/>
                <a:gd name="T8" fmla="*/ 87 w 87"/>
                <a:gd name="T9" fmla="*/ 1639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39">
                  <a:moveTo>
                    <a:pt x="87" y="1639"/>
                  </a:moveTo>
                  <a:lnTo>
                    <a:pt x="87" y="130"/>
                  </a:lnTo>
                  <a:lnTo>
                    <a:pt x="0" y="0"/>
                  </a:lnTo>
                  <a:lnTo>
                    <a:pt x="0" y="1639"/>
                  </a:lnTo>
                  <a:lnTo>
                    <a:pt x="87" y="163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5953793" y="2946401"/>
              <a:ext cx="128588" cy="2601913"/>
            </a:xfrm>
            <a:custGeom>
              <a:avLst/>
              <a:gdLst>
                <a:gd name="T0" fmla="*/ 81 w 81"/>
                <a:gd name="T1" fmla="*/ 0 h 1639"/>
                <a:gd name="T2" fmla="*/ 0 w 81"/>
                <a:gd name="T3" fmla="*/ 130 h 1639"/>
                <a:gd name="T4" fmla="*/ 0 w 81"/>
                <a:gd name="T5" fmla="*/ 1639 h 1639"/>
                <a:gd name="T6" fmla="*/ 81 w 81"/>
                <a:gd name="T7" fmla="*/ 1639 h 1639"/>
                <a:gd name="T8" fmla="*/ 81 w 81"/>
                <a:gd name="T9" fmla="*/ 0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639">
                  <a:moveTo>
                    <a:pt x="81" y="0"/>
                  </a:moveTo>
                  <a:lnTo>
                    <a:pt x="0" y="130"/>
                  </a:lnTo>
                  <a:lnTo>
                    <a:pt x="0" y="1639"/>
                  </a:lnTo>
                  <a:lnTo>
                    <a:pt x="81" y="163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5786438" y="4743451"/>
              <a:ext cx="307975" cy="620713"/>
            </a:xfrm>
            <a:custGeom>
              <a:avLst/>
              <a:gdLst>
                <a:gd name="T0" fmla="*/ 82 w 82"/>
                <a:gd name="T1" fmla="*/ 0 h 165"/>
                <a:gd name="T2" fmla="*/ 0 w 82"/>
                <a:gd name="T3" fmla="*/ 83 h 165"/>
                <a:gd name="T4" fmla="*/ 82 w 82"/>
                <a:gd name="T5" fmla="*/ 165 h 165"/>
                <a:gd name="T6" fmla="*/ 82 w 82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5">
                  <a:moveTo>
                    <a:pt x="82" y="0"/>
                  </a:moveTo>
                  <a:cubicBezTo>
                    <a:pt x="37" y="0"/>
                    <a:pt x="0" y="37"/>
                    <a:pt x="0" y="83"/>
                  </a:cubicBezTo>
                  <a:cubicBezTo>
                    <a:pt x="0" y="128"/>
                    <a:pt x="37" y="165"/>
                    <a:pt x="82" y="165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6094413" y="4743451"/>
              <a:ext cx="311150" cy="620713"/>
            </a:xfrm>
            <a:custGeom>
              <a:avLst/>
              <a:gdLst>
                <a:gd name="T0" fmla="*/ 83 w 83"/>
                <a:gd name="T1" fmla="*/ 83 h 165"/>
                <a:gd name="T2" fmla="*/ 0 w 83"/>
                <a:gd name="T3" fmla="*/ 0 h 165"/>
                <a:gd name="T4" fmla="*/ 0 w 83"/>
                <a:gd name="T5" fmla="*/ 165 h 165"/>
                <a:gd name="T6" fmla="*/ 83 w 83"/>
                <a:gd name="T7" fmla="*/ 8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165">
                  <a:moveTo>
                    <a:pt x="83" y="83"/>
                  </a:moveTo>
                  <a:cubicBezTo>
                    <a:pt x="83" y="37"/>
                    <a:pt x="46" y="0"/>
                    <a:pt x="0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46" y="165"/>
                    <a:pt x="83" y="128"/>
                    <a:pt x="83" y="8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918200" y="4875213"/>
              <a:ext cx="176213" cy="357188"/>
            </a:xfrm>
            <a:custGeom>
              <a:avLst/>
              <a:gdLst>
                <a:gd name="T0" fmla="*/ 47 w 47"/>
                <a:gd name="T1" fmla="*/ 0 h 95"/>
                <a:gd name="T2" fmla="*/ 0 w 47"/>
                <a:gd name="T3" fmla="*/ 48 h 95"/>
                <a:gd name="T4" fmla="*/ 47 w 47"/>
                <a:gd name="T5" fmla="*/ 95 h 95"/>
                <a:gd name="T6" fmla="*/ 47 w 47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95">
                  <a:moveTo>
                    <a:pt x="47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0" y="74"/>
                    <a:pt x="21" y="95"/>
                    <a:pt x="47" y="95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6094413" y="4875213"/>
              <a:ext cx="179388" cy="357188"/>
            </a:xfrm>
            <a:custGeom>
              <a:avLst/>
              <a:gdLst>
                <a:gd name="T0" fmla="*/ 48 w 48"/>
                <a:gd name="T1" fmla="*/ 48 h 95"/>
                <a:gd name="T2" fmla="*/ 0 w 48"/>
                <a:gd name="T3" fmla="*/ 0 h 95"/>
                <a:gd name="T4" fmla="*/ 0 w 48"/>
                <a:gd name="T5" fmla="*/ 95 h 95"/>
                <a:gd name="T6" fmla="*/ 48 w 48"/>
                <a:gd name="T7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95">
                  <a:moveTo>
                    <a:pt x="48" y="48"/>
                  </a:moveTo>
                  <a:cubicBezTo>
                    <a:pt x="48" y="21"/>
                    <a:pt x="27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7" y="95"/>
                    <a:pt x="48" y="74"/>
                    <a:pt x="48" y="4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97857" y="4305021"/>
            <a:ext cx="464344" cy="1090613"/>
            <a:chOff x="2530475" y="3992188"/>
            <a:chExt cx="619125" cy="1090613"/>
          </a:xfrm>
        </p:grpSpPr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530475" y="3992188"/>
              <a:ext cx="619125" cy="1090613"/>
            </a:xfrm>
            <a:custGeom>
              <a:avLst/>
              <a:gdLst>
                <a:gd name="T0" fmla="*/ 51 w 165"/>
                <a:gd name="T1" fmla="*/ 0 h 290"/>
                <a:gd name="T2" fmla="*/ 0 w 165"/>
                <a:gd name="T3" fmla="*/ 290 h 290"/>
                <a:gd name="T4" fmla="*/ 122 w 165"/>
                <a:gd name="T5" fmla="*/ 290 h 290"/>
                <a:gd name="T6" fmla="*/ 122 w 165"/>
                <a:gd name="T7" fmla="*/ 290 h 290"/>
                <a:gd name="T8" fmla="*/ 165 w 165"/>
                <a:gd name="T9" fmla="*/ 40 h 290"/>
                <a:gd name="T10" fmla="*/ 51 w 165"/>
                <a:gd name="T11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290">
                  <a:moveTo>
                    <a:pt x="51" y="0"/>
                  </a:moveTo>
                  <a:cubicBezTo>
                    <a:pt x="20" y="91"/>
                    <a:pt x="2" y="189"/>
                    <a:pt x="0" y="290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123" y="204"/>
                    <a:pt x="138" y="120"/>
                    <a:pt x="165" y="40"/>
                  </a:cubicBezTo>
                  <a:lnTo>
                    <a:pt x="5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" name="TextBox 34"/>
            <p:cNvSpPr txBox="1"/>
            <p:nvPr/>
          </p:nvSpPr>
          <p:spPr>
            <a:xfrm rot="16746492">
              <a:off x="2587367" y="4389209"/>
              <a:ext cx="393056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  <a:latin typeface="+mj-lt"/>
                </a:rPr>
                <a:t>20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52638" y="3393795"/>
            <a:ext cx="622697" cy="1019175"/>
            <a:chOff x="2736850" y="3080963"/>
            <a:chExt cx="830263" cy="1019175"/>
          </a:xfrm>
        </p:grpSpPr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2736850" y="3080963"/>
              <a:ext cx="830263" cy="1019175"/>
            </a:xfrm>
            <a:custGeom>
              <a:avLst/>
              <a:gdLst>
                <a:gd name="T0" fmla="*/ 114 w 221"/>
                <a:gd name="T1" fmla="*/ 271 h 271"/>
                <a:gd name="T2" fmla="*/ 221 w 221"/>
                <a:gd name="T3" fmla="*/ 66 h 271"/>
                <a:gd name="T4" fmla="*/ 121 w 221"/>
                <a:gd name="T5" fmla="*/ 0 h 271"/>
                <a:gd name="T6" fmla="*/ 0 w 221"/>
                <a:gd name="T7" fmla="*/ 231 h 271"/>
                <a:gd name="T8" fmla="*/ 114 w 221"/>
                <a:gd name="T9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271">
                  <a:moveTo>
                    <a:pt x="114" y="271"/>
                  </a:moveTo>
                  <a:cubicBezTo>
                    <a:pt x="140" y="198"/>
                    <a:pt x="176" y="129"/>
                    <a:pt x="221" y="66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71" y="71"/>
                    <a:pt x="30" y="148"/>
                    <a:pt x="0" y="231"/>
                  </a:cubicBezTo>
                  <a:lnTo>
                    <a:pt x="114" y="27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TextBox 35"/>
            <p:cNvSpPr txBox="1"/>
            <p:nvPr/>
          </p:nvSpPr>
          <p:spPr>
            <a:xfrm rot="17778726">
              <a:off x="2937659" y="3394575"/>
              <a:ext cx="393056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  <a:latin typeface="+mj-lt"/>
                </a:rPr>
                <a:t>40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413397" y="2590520"/>
            <a:ext cx="782241" cy="1017588"/>
            <a:chOff x="3217863" y="2277688"/>
            <a:chExt cx="1042988" cy="1017588"/>
          </a:xfrm>
        </p:grpSpPr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217863" y="2277688"/>
              <a:ext cx="1042988" cy="1017588"/>
            </a:xfrm>
            <a:custGeom>
              <a:avLst/>
              <a:gdLst>
                <a:gd name="T0" fmla="*/ 100 w 278"/>
                <a:gd name="T1" fmla="*/ 271 h 271"/>
                <a:gd name="T2" fmla="*/ 186 w 278"/>
                <a:gd name="T3" fmla="*/ 171 h 271"/>
                <a:gd name="T4" fmla="*/ 278 w 278"/>
                <a:gd name="T5" fmla="*/ 94 h 271"/>
                <a:gd name="T6" fmla="*/ 204 w 278"/>
                <a:gd name="T7" fmla="*/ 0 h 271"/>
                <a:gd name="T8" fmla="*/ 0 w 278"/>
                <a:gd name="T9" fmla="*/ 205 h 271"/>
                <a:gd name="T10" fmla="*/ 100 w 278"/>
                <a:gd name="T11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" h="271">
                  <a:moveTo>
                    <a:pt x="100" y="271"/>
                  </a:moveTo>
                  <a:cubicBezTo>
                    <a:pt x="126" y="236"/>
                    <a:pt x="155" y="202"/>
                    <a:pt x="186" y="171"/>
                  </a:cubicBezTo>
                  <a:cubicBezTo>
                    <a:pt x="215" y="143"/>
                    <a:pt x="246" y="117"/>
                    <a:pt x="278" y="94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126" y="57"/>
                    <a:pt x="57" y="126"/>
                    <a:pt x="0" y="205"/>
                  </a:cubicBezTo>
                  <a:lnTo>
                    <a:pt x="100" y="27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" name="TextBox 36"/>
            <p:cNvSpPr txBox="1"/>
            <p:nvPr/>
          </p:nvSpPr>
          <p:spPr>
            <a:xfrm rot="18726744">
              <a:off x="3519808" y="2567363"/>
              <a:ext cx="393056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  <a:latin typeface="+mj-lt"/>
                </a:rPr>
                <a:t>60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3" name="Group 44"/>
          <p:cNvGrpSpPr/>
          <p:nvPr/>
        </p:nvGrpSpPr>
        <p:grpSpPr>
          <a:xfrm>
            <a:off x="3015854" y="2082521"/>
            <a:ext cx="816769" cy="835025"/>
            <a:chOff x="4021138" y="1769688"/>
            <a:chExt cx="1089025" cy="835025"/>
          </a:xfrm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021138" y="1769688"/>
              <a:ext cx="1089025" cy="835025"/>
            </a:xfrm>
            <a:custGeom>
              <a:avLst/>
              <a:gdLst>
                <a:gd name="T0" fmla="*/ 73 w 290"/>
                <a:gd name="T1" fmla="*/ 222 h 222"/>
                <a:gd name="T2" fmla="*/ 290 w 290"/>
                <a:gd name="T3" fmla="*/ 112 h 222"/>
                <a:gd name="T4" fmla="*/ 251 w 290"/>
                <a:gd name="T5" fmla="*/ 0 h 222"/>
                <a:gd name="T6" fmla="*/ 0 w 290"/>
                <a:gd name="T7" fmla="*/ 128 h 222"/>
                <a:gd name="T8" fmla="*/ 73 w 290"/>
                <a:gd name="T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22">
                  <a:moveTo>
                    <a:pt x="73" y="222"/>
                  </a:moveTo>
                  <a:cubicBezTo>
                    <a:pt x="140" y="174"/>
                    <a:pt x="213" y="137"/>
                    <a:pt x="290" y="112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160" y="30"/>
                    <a:pt x="76" y="74"/>
                    <a:pt x="0" y="128"/>
                  </a:cubicBezTo>
                  <a:lnTo>
                    <a:pt x="73" y="22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TextBox 37"/>
            <p:cNvSpPr txBox="1"/>
            <p:nvPr/>
          </p:nvSpPr>
          <p:spPr>
            <a:xfrm rot="19645991">
              <a:off x="4289325" y="1997555"/>
              <a:ext cx="5240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  <a:latin typeface="+mj-lt"/>
                </a:rPr>
                <a:t>80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4" name="Group 45"/>
          <p:cNvGrpSpPr/>
          <p:nvPr/>
        </p:nvGrpSpPr>
        <p:grpSpPr>
          <a:xfrm>
            <a:off x="3754041" y="1898370"/>
            <a:ext cx="800100" cy="590550"/>
            <a:chOff x="5005388" y="1585538"/>
            <a:chExt cx="1066800" cy="590550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005388" y="1585538"/>
              <a:ext cx="1066800" cy="590550"/>
            </a:xfrm>
            <a:custGeom>
              <a:avLst/>
              <a:gdLst>
                <a:gd name="T0" fmla="*/ 39 w 284"/>
                <a:gd name="T1" fmla="*/ 157 h 157"/>
                <a:gd name="T2" fmla="*/ 284 w 284"/>
                <a:gd name="T3" fmla="*/ 118 h 157"/>
                <a:gd name="T4" fmla="*/ 284 w 284"/>
                <a:gd name="T5" fmla="*/ 0 h 157"/>
                <a:gd name="T6" fmla="*/ 0 w 284"/>
                <a:gd name="T7" fmla="*/ 45 h 157"/>
                <a:gd name="T8" fmla="*/ 39 w 284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157">
                  <a:moveTo>
                    <a:pt x="39" y="157"/>
                  </a:moveTo>
                  <a:cubicBezTo>
                    <a:pt x="118" y="132"/>
                    <a:pt x="200" y="119"/>
                    <a:pt x="284" y="11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185" y="0"/>
                    <a:pt x="90" y="16"/>
                    <a:pt x="0" y="45"/>
                  </a:cubicBezTo>
                  <a:lnTo>
                    <a:pt x="39" y="1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TextBox 38"/>
            <p:cNvSpPr txBox="1"/>
            <p:nvPr/>
          </p:nvSpPr>
          <p:spPr>
            <a:xfrm rot="20796318">
              <a:off x="5174653" y="1694167"/>
              <a:ext cx="6630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  <a:latin typeface="+mj-lt"/>
                </a:rPr>
                <a:t>100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5" name="Group 46"/>
          <p:cNvGrpSpPr/>
          <p:nvPr/>
        </p:nvGrpSpPr>
        <p:grpSpPr>
          <a:xfrm>
            <a:off x="4587479" y="1898370"/>
            <a:ext cx="802481" cy="590550"/>
            <a:chOff x="6116638" y="1585538"/>
            <a:chExt cx="1069975" cy="590550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6116638" y="1585538"/>
              <a:ext cx="1069975" cy="590550"/>
            </a:xfrm>
            <a:custGeom>
              <a:avLst/>
              <a:gdLst>
                <a:gd name="T0" fmla="*/ 0 w 285"/>
                <a:gd name="T1" fmla="*/ 118 h 157"/>
                <a:gd name="T2" fmla="*/ 245 w 285"/>
                <a:gd name="T3" fmla="*/ 157 h 157"/>
                <a:gd name="T4" fmla="*/ 285 w 285"/>
                <a:gd name="T5" fmla="*/ 45 h 157"/>
                <a:gd name="T6" fmla="*/ 0 w 285"/>
                <a:gd name="T7" fmla="*/ 0 h 157"/>
                <a:gd name="T8" fmla="*/ 0 w 285"/>
                <a:gd name="T9" fmla="*/ 11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57">
                  <a:moveTo>
                    <a:pt x="0" y="118"/>
                  </a:moveTo>
                  <a:cubicBezTo>
                    <a:pt x="85" y="119"/>
                    <a:pt x="167" y="132"/>
                    <a:pt x="245" y="157"/>
                  </a:cubicBezTo>
                  <a:cubicBezTo>
                    <a:pt x="285" y="45"/>
                    <a:pt x="285" y="45"/>
                    <a:pt x="285" y="45"/>
                  </a:cubicBezTo>
                  <a:cubicBezTo>
                    <a:pt x="195" y="16"/>
                    <a:pt x="99" y="0"/>
                    <a:pt x="0" y="0"/>
                  </a:cubicBezTo>
                  <a:lnTo>
                    <a:pt x="0" y="1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TextBox 39"/>
            <p:cNvSpPr txBox="1"/>
            <p:nvPr/>
          </p:nvSpPr>
          <p:spPr>
            <a:xfrm rot="532096">
              <a:off x="6267737" y="1667683"/>
              <a:ext cx="6630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  <a:latin typeface="+mj-lt"/>
                </a:rPr>
                <a:t>100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6" name="Group 47"/>
          <p:cNvGrpSpPr/>
          <p:nvPr/>
        </p:nvGrpSpPr>
        <p:grpSpPr>
          <a:xfrm>
            <a:off x="5311378" y="2082521"/>
            <a:ext cx="825104" cy="841375"/>
            <a:chOff x="7081838" y="1769688"/>
            <a:chExt cx="1100138" cy="841375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7081838" y="1769688"/>
              <a:ext cx="1100138" cy="841375"/>
            </a:xfrm>
            <a:custGeom>
              <a:avLst/>
              <a:gdLst>
                <a:gd name="T0" fmla="*/ 0 w 293"/>
                <a:gd name="T1" fmla="*/ 112 h 224"/>
                <a:gd name="T2" fmla="*/ 219 w 293"/>
                <a:gd name="T3" fmla="*/ 224 h 224"/>
                <a:gd name="T4" fmla="*/ 293 w 293"/>
                <a:gd name="T5" fmla="*/ 130 h 224"/>
                <a:gd name="T6" fmla="*/ 39 w 293"/>
                <a:gd name="T7" fmla="*/ 0 h 224"/>
                <a:gd name="T8" fmla="*/ 0 w 293"/>
                <a:gd name="T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24">
                  <a:moveTo>
                    <a:pt x="0" y="112"/>
                  </a:moveTo>
                  <a:cubicBezTo>
                    <a:pt x="78" y="138"/>
                    <a:pt x="152" y="175"/>
                    <a:pt x="219" y="224"/>
                  </a:cubicBezTo>
                  <a:cubicBezTo>
                    <a:pt x="293" y="130"/>
                    <a:pt x="293" y="130"/>
                    <a:pt x="293" y="130"/>
                  </a:cubicBezTo>
                  <a:cubicBezTo>
                    <a:pt x="216" y="74"/>
                    <a:pt x="131" y="30"/>
                    <a:pt x="39" y="0"/>
                  </a:cubicBezTo>
                  <a:lnTo>
                    <a:pt x="0" y="11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" name="TextBox 40"/>
            <p:cNvSpPr txBox="1"/>
            <p:nvPr/>
          </p:nvSpPr>
          <p:spPr>
            <a:xfrm rot="1708393">
              <a:off x="7330295" y="1997555"/>
              <a:ext cx="5240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  <a:latin typeface="+mj-lt"/>
                </a:rPr>
                <a:t>80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7" name="Group 48"/>
          <p:cNvGrpSpPr/>
          <p:nvPr/>
        </p:nvGrpSpPr>
        <p:grpSpPr>
          <a:xfrm>
            <a:off x="5956697" y="2596871"/>
            <a:ext cx="767954" cy="1000125"/>
            <a:chOff x="7942263" y="2284038"/>
            <a:chExt cx="1023938" cy="1000125"/>
          </a:xfrm>
        </p:grpSpPr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7942263" y="2284038"/>
              <a:ext cx="1023938" cy="1000125"/>
            </a:xfrm>
            <a:custGeom>
              <a:avLst/>
              <a:gdLst>
                <a:gd name="T0" fmla="*/ 88 w 273"/>
                <a:gd name="T1" fmla="*/ 169 h 266"/>
                <a:gd name="T2" fmla="*/ 173 w 273"/>
                <a:gd name="T3" fmla="*/ 266 h 266"/>
                <a:gd name="T4" fmla="*/ 273 w 273"/>
                <a:gd name="T5" fmla="*/ 200 h 266"/>
                <a:gd name="T6" fmla="*/ 73 w 273"/>
                <a:gd name="T7" fmla="*/ 0 h 266"/>
                <a:gd name="T8" fmla="*/ 0 w 273"/>
                <a:gd name="T9" fmla="*/ 94 h 266"/>
                <a:gd name="T10" fmla="*/ 88 w 273"/>
                <a:gd name="T11" fmla="*/ 16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3" h="266">
                  <a:moveTo>
                    <a:pt x="88" y="169"/>
                  </a:moveTo>
                  <a:cubicBezTo>
                    <a:pt x="119" y="200"/>
                    <a:pt x="147" y="232"/>
                    <a:pt x="173" y="266"/>
                  </a:cubicBezTo>
                  <a:cubicBezTo>
                    <a:pt x="273" y="200"/>
                    <a:pt x="273" y="200"/>
                    <a:pt x="273" y="200"/>
                  </a:cubicBezTo>
                  <a:cubicBezTo>
                    <a:pt x="217" y="124"/>
                    <a:pt x="149" y="56"/>
                    <a:pt x="73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1" y="117"/>
                    <a:pt x="60" y="142"/>
                    <a:pt x="88" y="16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" name="TextBox 41"/>
            <p:cNvSpPr txBox="1"/>
            <p:nvPr/>
          </p:nvSpPr>
          <p:spPr>
            <a:xfrm rot="2741550">
              <a:off x="8248737" y="2571518"/>
              <a:ext cx="393056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  <a:latin typeface="+mj-lt"/>
                </a:rPr>
                <a:t>60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8" name="Group 49"/>
          <p:cNvGrpSpPr/>
          <p:nvPr/>
        </p:nvGrpSpPr>
        <p:grpSpPr>
          <a:xfrm>
            <a:off x="6462712" y="3387446"/>
            <a:ext cx="625079" cy="1019175"/>
            <a:chOff x="8616950" y="3074613"/>
            <a:chExt cx="833438" cy="1019175"/>
          </a:xfrm>
        </p:grpSpPr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8616950" y="3074613"/>
              <a:ext cx="833438" cy="1019175"/>
            </a:xfrm>
            <a:custGeom>
              <a:avLst/>
              <a:gdLst>
                <a:gd name="T0" fmla="*/ 100 w 222"/>
                <a:gd name="T1" fmla="*/ 0 h 271"/>
                <a:gd name="T2" fmla="*/ 0 w 222"/>
                <a:gd name="T3" fmla="*/ 66 h 271"/>
                <a:gd name="T4" fmla="*/ 108 w 222"/>
                <a:gd name="T5" fmla="*/ 271 h 271"/>
                <a:gd name="T6" fmla="*/ 222 w 222"/>
                <a:gd name="T7" fmla="*/ 231 h 271"/>
                <a:gd name="T8" fmla="*/ 100 w 222"/>
                <a:gd name="T9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271">
                  <a:moveTo>
                    <a:pt x="100" y="0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46" y="129"/>
                    <a:pt x="82" y="198"/>
                    <a:pt x="108" y="271"/>
                  </a:cubicBezTo>
                  <a:cubicBezTo>
                    <a:pt x="222" y="231"/>
                    <a:pt x="222" y="231"/>
                    <a:pt x="222" y="231"/>
                  </a:cubicBezTo>
                  <a:cubicBezTo>
                    <a:pt x="192" y="148"/>
                    <a:pt x="151" y="70"/>
                    <a:pt x="10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TextBox 42"/>
            <p:cNvSpPr txBox="1"/>
            <p:nvPr/>
          </p:nvSpPr>
          <p:spPr>
            <a:xfrm rot="3780218">
              <a:off x="8837140" y="3393058"/>
              <a:ext cx="393056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  <a:latin typeface="+mj-lt"/>
                </a:rPr>
                <a:t>40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9" name="Group 50"/>
          <p:cNvGrpSpPr/>
          <p:nvPr/>
        </p:nvGrpSpPr>
        <p:grpSpPr>
          <a:xfrm>
            <a:off x="6778229" y="4300259"/>
            <a:ext cx="467916" cy="1095375"/>
            <a:chOff x="9037638" y="3987426"/>
            <a:chExt cx="623888" cy="1095375"/>
          </a:xfrm>
        </p:grpSpPr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9037638" y="3987426"/>
              <a:ext cx="623888" cy="1095375"/>
            </a:xfrm>
            <a:custGeom>
              <a:avLst/>
              <a:gdLst>
                <a:gd name="T0" fmla="*/ 114 w 166"/>
                <a:gd name="T1" fmla="*/ 0 h 291"/>
                <a:gd name="T2" fmla="*/ 0 w 166"/>
                <a:gd name="T3" fmla="*/ 39 h 291"/>
                <a:gd name="T4" fmla="*/ 44 w 166"/>
                <a:gd name="T5" fmla="*/ 291 h 291"/>
                <a:gd name="T6" fmla="*/ 44 w 166"/>
                <a:gd name="T7" fmla="*/ 291 h 291"/>
                <a:gd name="T8" fmla="*/ 166 w 166"/>
                <a:gd name="T9" fmla="*/ 291 h 291"/>
                <a:gd name="T10" fmla="*/ 114 w 166"/>
                <a:gd name="T11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291">
                  <a:moveTo>
                    <a:pt x="114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27" y="119"/>
                    <a:pt x="43" y="204"/>
                    <a:pt x="44" y="291"/>
                  </a:cubicBezTo>
                  <a:cubicBezTo>
                    <a:pt x="44" y="291"/>
                    <a:pt x="44" y="291"/>
                    <a:pt x="44" y="291"/>
                  </a:cubicBezTo>
                  <a:cubicBezTo>
                    <a:pt x="166" y="291"/>
                    <a:pt x="166" y="291"/>
                    <a:pt x="166" y="291"/>
                  </a:cubicBezTo>
                  <a:cubicBezTo>
                    <a:pt x="164" y="189"/>
                    <a:pt x="146" y="91"/>
                    <a:pt x="11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TextBox 43"/>
            <p:cNvSpPr txBox="1"/>
            <p:nvPr/>
          </p:nvSpPr>
          <p:spPr>
            <a:xfrm rot="4850235">
              <a:off x="9185661" y="4359642"/>
              <a:ext cx="393056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  <a:latin typeface="+mj-lt"/>
                </a:rPr>
                <a:t>20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54" name="53 Metin kutusu"/>
          <p:cNvSpPr txBox="1"/>
          <p:nvPr/>
        </p:nvSpPr>
        <p:spPr>
          <a:xfrm>
            <a:off x="334434" y="1708486"/>
            <a:ext cx="14589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/>
              <a:t>Başarı</a:t>
            </a:r>
          </a:p>
          <a:p>
            <a:pPr algn="ctr"/>
            <a:r>
              <a:rPr lang="tr-TR" sz="3600" b="1" dirty="0" smtClean="0"/>
              <a:t>Düzeyi</a:t>
            </a:r>
            <a:endParaRPr lang="tr-TR" sz="3600" b="1" dirty="0"/>
          </a:p>
        </p:txBody>
      </p:sp>
      <p:sp>
        <p:nvSpPr>
          <p:cNvPr id="55" name="54 Metin kutusu"/>
          <p:cNvSpPr txBox="1"/>
          <p:nvPr/>
        </p:nvSpPr>
        <p:spPr>
          <a:xfrm>
            <a:off x="1768643" y="5654831"/>
            <a:ext cx="1362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Düşük Kaygı Düzeyi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55 Metin kutusu"/>
          <p:cNvSpPr txBox="1"/>
          <p:nvPr/>
        </p:nvSpPr>
        <p:spPr>
          <a:xfrm>
            <a:off x="3714751" y="5590661"/>
            <a:ext cx="1678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4">
                    <a:lumMod val="75000"/>
                  </a:schemeClr>
                </a:solidFill>
              </a:rPr>
              <a:t>Normal Kaygı Düzeyi</a:t>
            </a:r>
            <a:endParaRPr lang="tr-TR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7" name="56 Metin kutusu"/>
          <p:cNvSpPr txBox="1"/>
          <p:nvPr/>
        </p:nvSpPr>
        <p:spPr>
          <a:xfrm>
            <a:off x="5994734" y="5610715"/>
            <a:ext cx="1061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Yüksek Kaygı 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Düzeyi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61" name="60 Düz Ok Bağlayıcısı"/>
          <p:cNvCxnSpPr/>
          <p:nvPr/>
        </p:nvCxnSpPr>
        <p:spPr>
          <a:xfrm>
            <a:off x="1858879" y="5546546"/>
            <a:ext cx="5730040" cy="48126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66 Düz Ok Bağlayıcısı"/>
          <p:cNvCxnSpPr/>
          <p:nvPr/>
        </p:nvCxnSpPr>
        <p:spPr>
          <a:xfrm flipH="1" flipV="1">
            <a:off x="1858879" y="1167051"/>
            <a:ext cx="6017" cy="439955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760861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6758094" y="2176430"/>
            <a:ext cx="1088265" cy="2805307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4035065" y="2176430"/>
            <a:ext cx="1088265" cy="2805307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1281305" y="2176429"/>
            <a:ext cx="1088265" cy="2805307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6" name="Freeform 28"/>
          <p:cNvSpPr>
            <a:spLocks/>
          </p:cNvSpPr>
          <p:nvPr/>
        </p:nvSpPr>
        <p:spPr bwMode="auto">
          <a:xfrm>
            <a:off x="6758094" y="2646947"/>
            <a:ext cx="1088265" cy="2119151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77127"/>
            <a:ext cx="1088265" cy="1288971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4410635"/>
            <a:ext cx="1088265" cy="355463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0" name="Right Arrow 89"/>
          <p:cNvSpPr/>
          <p:nvPr/>
        </p:nvSpPr>
        <p:spPr>
          <a:xfrm>
            <a:off x="2729753" y="3308365"/>
            <a:ext cx="652183" cy="753041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1" name="Right Arrow 90"/>
          <p:cNvSpPr/>
          <p:nvPr/>
        </p:nvSpPr>
        <p:spPr>
          <a:xfrm>
            <a:off x="5668890" y="3308364"/>
            <a:ext cx="652183" cy="753041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3" name="TextBox 92"/>
          <p:cNvSpPr txBox="1"/>
          <p:nvPr/>
        </p:nvSpPr>
        <p:spPr>
          <a:xfrm>
            <a:off x="1216147" y="5118520"/>
            <a:ext cx="1211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Düşük Kaygı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96299" y="5488814"/>
            <a:ext cx="2463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Çalışma motivasyonunuz düşük olur.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919895" y="5118520"/>
            <a:ext cx="1317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Normal Kaygı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683267" y="5118520"/>
            <a:ext cx="126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Yüksek Kaygı</a:t>
            </a:r>
            <a:endParaRPr lang="id-ID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612751" y="2920750"/>
            <a:ext cx="994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latin typeface="+mj-lt"/>
              </a:rPr>
              <a:t>Rehberlik</a:t>
            </a:r>
            <a:endParaRPr lang="id-ID" sz="1600" b="1" dirty="0">
              <a:latin typeface="+mj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570963" y="2920750"/>
            <a:ext cx="739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latin typeface="+mj-lt"/>
              </a:rPr>
              <a:t>Servisi</a:t>
            </a:r>
            <a:endParaRPr lang="id-ID" sz="1600" b="1" dirty="0">
              <a:latin typeface="+mj-lt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0" y="144380"/>
            <a:ext cx="9144000" cy="943431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Kaygı Düzeyi Başarıyı Nasıl Etkiler?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35 Oval"/>
          <p:cNvSpPr/>
          <p:nvPr/>
        </p:nvSpPr>
        <p:spPr>
          <a:xfrm>
            <a:off x="333878" y="5522495"/>
            <a:ext cx="180474" cy="2286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36 Oval"/>
          <p:cNvSpPr/>
          <p:nvPr/>
        </p:nvSpPr>
        <p:spPr>
          <a:xfrm>
            <a:off x="321845" y="6120063"/>
            <a:ext cx="180474" cy="2286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TextBox 93"/>
          <p:cNvSpPr txBox="1"/>
          <p:nvPr/>
        </p:nvSpPr>
        <p:spPr>
          <a:xfrm>
            <a:off x="538410" y="6050288"/>
            <a:ext cx="2463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Başarı düşer.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TextBox 93"/>
          <p:cNvSpPr txBox="1"/>
          <p:nvPr/>
        </p:nvSpPr>
        <p:spPr>
          <a:xfrm>
            <a:off x="3248527" y="5520899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Motivasyon ve dikkatiniz yüksek olur.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TextBox 93"/>
          <p:cNvSpPr txBox="1"/>
          <p:nvPr/>
        </p:nvSpPr>
        <p:spPr>
          <a:xfrm>
            <a:off x="3380874" y="6050289"/>
            <a:ext cx="2463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Başarı yükselir.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40 Oval"/>
          <p:cNvSpPr/>
          <p:nvPr/>
        </p:nvSpPr>
        <p:spPr>
          <a:xfrm>
            <a:off x="3182354" y="5590674"/>
            <a:ext cx="180474" cy="22860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41 Oval"/>
          <p:cNvSpPr/>
          <p:nvPr/>
        </p:nvSpPr>
        <p:spPr>
          <a:xfrm>
            <a:off x="3200401" y="6132095"/>
            <a:ext cx="180474" cy="22860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42 Oval"/>
          <p:cNvSpPr/>
          <p:nvPr/>
        </p:nvSpPr>
        <p:spPr>
          <a:xfrm>
            <a:off x="6160170" y="5602706"/>
            <a:ext cx="180474" cy="22860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43 Oval"/>
          <p:cNvSpPr/>
          <p:nvPr/>
        </p:nvSpPr>
        <p:spPr>
          <a:xfrm>
            <a:off x="6187239" y="6156159"/>
            <a:ext cx="180474" cy="22860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TextBox 93"/>
          <p:cNvSpPr txBox="1"/>
          <p:nvPr/>
        </p:nvSpPr>
        <p:spPr>
          <a:xfrm>
            <a:off x="6370721" y="5528920"/>
            <a:ext cx="2652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Dikkat ve odaklanma sorunu yaşarsınız.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TextBox 93"/>
          <p:cNvSpPr txBox="1"/>
          <p:nvPr/>
        </p:nvSpPr>
        <p:spPr>
          <a:xfrm>
            <a:off x="6448927" y="6094402"/>
            <a:ext cx="2695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Başarı düşer.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500"/>
                            </p:stCondLst>
                            <p:childTnLst>
                              <p:par>
                                <p:cTn id="7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500"/>
                            </p:stCondLst>
                            <p:childTnLst>
                              <p:par>
                                <p:cTn id="9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3" grpId="0"/>
      <p:bldP spid="94" grpId="0"/>
      <p:bldP spid="97" grpId="0"/>
      <p:bldP spid="99" grpId="0"/>
      <p:bldP spid="102" grpId="0"/>
      <p:bldP spid="104" grpId="0"/>
      <p:bldP spid="36" grpId="0" animBg="1"/>
      <p:bldP spid="37" grpId="0" animBg="1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352928" cy="34563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1500" dirty="0" smtClean="0"/>
              <a:t>    </a:t>
            </a:r>
          </a:p>
          <a:p>
            <a:pPr>
              <a:buNone/>
            </a:pPr>
            <a:r>
              <a:rPr lang="tr-TR" sz="1500" dirty="0" smtClean="0"/>
              <a:t>    </a:t>
            </a:r>
            <a:r>
              <a:rPr lang="tr-TR" sz="1800" dirty="0" smtClean="0"/>
              <a:t>Sınavdan bir önceki gece uyuyamıyorsanız,</a:t>
            </a:r>
          </a:p>
          <a:p>
            <a:r>
              <a:rPr lang="tr-TR" sz="1800" dirty="0" smtClean="0"/>
              <a:t>Sınavda heyecanlanıp çok iyi çalışmış olduğunuz ve bildiğiniz halde başarılı olamıyorsanız,</a:t>
            </a:r>
          </a:p>
          <a:p>
            <a:r>
              <a:rPr lang="tr-TR" sz="1800" dirty="0" smtClean="0"/>
              <a:t>Sınav sırasında midenizde, karın bölgenizde gerilme ya da rahatsızlık oluyorsa,</a:t>
            </a:r>
          </a:p>
          <a:p>
            <a:r>
              <a:rPr lang="tr-TR" sz="1800" dirty="0" smtClean="0"/>
              <a:t>Sınav sırasında soğuk terleme ve baş ağrıları çekiyorsanız,</a:t>
            </a:r>
          </a:p>
          <a:p>
            <a:r>
              <a:rPr lang="tr-TR" sz="1800" dirty="0" smtClean="0"/>
              <a:t>Sınav sırasında zihninizin donduğunu bulanıklaştığını ve tam olarak düşünemediğinizi hissediyorsanız,</a:t>
            </a:r>
          </a:p>
          <a:p>
            <a:r>
              <a:rPr lang="tr-TR" sz="1800" dirty="0" smtClean="0"/>
              <a:t>Sınav sırasında bildiklerinizi de unutuyorsanız,</a:t>
            </a:r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sz="2800" dirty="0" smtClean="0"/>
              <a:t>     SINAV KAYGISI YAŞIYOR MUSUNUZ?</a:t>
            </a:r>
            <a:endParaRPr lang="tr-TR" sz="2800" dirty="0"/>
          </a:p>
        </p:txBody>
      </p:sp>
      <p:pic>
        <p:nvPicPr>
          <p:cNvPr id="4" name="3 Resim" descr="ind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725144"/>
            <a:ext cx="4499992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r>
              <a:rPr lang="tr-TR" sz="1800" dirty="0" smtClean="0"/>
              <a:t>Soruları olduğundan daha zor gibi algılıyor ve aslında basit olan cevapları kaçırıyorsanız,</a:t>
            </a:r>
          </a:p>
          <a:p>
            <a:r>
              <a:rPr lang="tr-TR" sz="1800" dirty="0" smtClean="0"/>
              <a:t>Dikkatsizlik yüzünden çok sayıda hata yapıyorsanız,Hiç beklemediğiniz halde sınavdan çok kötü bir not aldıysanız,</a:t>
            </a:r>
          </a:p>
          <a:p>
            <a:r>
              <a:rPr lang="tr-TR" sz="1800" dirty="0" smtClean="0"/>
              <a:t>Çalışmanıza rağmen kötü notlar alıyor ve kendinize olan güveninizi yitiriyorsanız,</a:t>
            </a:r>
          </a:p>
          <a:p>
            <a:r>
              <a:rPr lang="tr-TR" sz="1800" dirty="0" smtClean="0"/>
              <a:t>Sınav zamanları size kabus gibi geliyorsa...</a:t>
            </a:r>
          </a:p>
          <a:p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    </a:t>
            </a:r>
          </a:p>
          <a:p>
            <a:pPr>
              <a:buNone/>
            </a:pPr>
            <a:r>
              <a:rPr lang="tr-TR" sz="1800" dirty="0" smtClean="0"/>
              <a:t>    </a:t>
            </a:r>
            <a:r>
              <a:rPr lang="tr-TR" sz="2800" b="1" dirty="0" smtClean="0">
                <a:solidFill>
                  <a:srgbClr val="C00000"/>
                </a:solidFill>
              </a:rPr>
              <a:t>SINAV KAYGISI YAŞIYOR OLABİLİRSİNİZ!..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4314825" y="4445000"/>
            <a:ext cx="1390650" cy="11176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14875" y="2781300"/>
            <a:ext cx="1343025" cy="10922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038475" y="4216400"/>
            <a:ext cx="1733550" cy="10668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286000" y="2603500"/>
            <a:ext cx="1590675" cy="12573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296025" y="3098800"/>
            <a:ext cx="676275" cy="20447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229225" y="2362200"/>
            <a:ext cx="628650" cy="19177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24575" y="3403600"/>
            <a:ext cx="1143000" cy="16383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8500" y="2438400"/>
            <a:ext cx="971550" cy="1181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485900" y="3098800"/>
            <a:ext cx="933450" cy="11557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933450" y="2209800"/>
            <a:ext cx="933450" cy="11557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281"/>
            <a:ext cx="9144000" cy="943431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Sınav Kaygısının Nedenleri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Freeform 239"/>
          <p:cNvSpPr>
            <a:spLocks noEditPoints="1"/>
          </p:cNvSpPr>
          <p:nvPr/>
        </p:nvSpPr>
        <p:spPr bwMode="auto">
          <a:xfrm>
            <a:off x="3217825" y="2164702"/>
            <a:ext cx="2000250" cy="2667000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8" name="Freeform 240"/>
          <p:cNvSpPr>
            <a:spLocks noEditPoints="1"/>
          </p:cNvSpPr>
          <p:nvPr/>
        </p:nvSpPr>
        <p:spPr bwMode="auto">
          <a:xfrm>
            <a:off x="1750975" y="3411115"/>
            <a:ext cx="1739504" cy="2319337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9" name="Freeform 241"/>
          <p:cNvSpPr>
            <a:spLocks noEditPoints="1"/>
          </p:cNvSpPr>
          <p:nvPr/>
        </p:nvSpPr>
        <p:spPr bwMode="auto">
          <a:xfrm>
            <a:off x="652493" y="2921279"/>
            <a:ext cx="1262063" cy="1682750"/>
          </a:xfrm>
          <a:custGeom>
            <a:avLst/>
            <a:gdLst>
              <a:gd name="T0" fmla="*/ 1335 w 1335"/>
              <a:gd name="T1" fmla="*/ 699 h 1335"/>
              <a:gd name="T2" fmla="*/ 1220 w 1335"/>
              <a:gd name="T3" fmla="*/ 586 h 1335"/>
              <a:gd name="T4" fmla="*/ 1300 w 1335"/>
              <a:gd name="T5" fmla="*/ 445 h 1335"/>
              <a:gd name="T6" fmla="*/ 1145 w 1335"/>
              <a:gd name="T7" fmla="*/ 378 h 1335"/>
              <a:gd name="T8" fmla="*/ 1162 w 1335"/>
              <a:gd name="T9" fmla="*/ 218 h 1335"/>
              <a:gd name="T10" fmla="*/ 1001 w 1335"/>
              <a:gd name="T11" fmla="*/ 219 h 1335"/>
              <a:gd name="T12" fmla="*/ 956 w 1335"/>
              <a:gd name="T13" fmla="*/ 65 h 1335"/>
              <a:gd name="T14" fmla="*/ 801 w 1335"/>
              <a:gd name="T15" fmla="*/ 125 h 1335"/>
              <a:gd name="T16" fmla="*/ 699 w 1335"/>
              <a:gd name="T17" fmla="*/ 0 h 1335"/>
              <a:gd name="T18" fmla="*/ 586 w 1335"/>
              <a:gd name="T19" fmla="*/ 115 h 1335"/>
              <a:gd name="T20" fmla="*/ 445 w 1335"/>
              <a:gd name="T21" fmla="*/ 35 h 1335"/>
              <a:gd name="T22" fmla="*/ 378 w 1335"/>
              <a:gd name="T23" fmla="*/ 190 h 1335"/>
              <a:gd name="T24" fmla="*/ 218 w 1335"/>
              <a:gd name="T25" fmla="*/ 173 h 1335"/>
              <a:gd name="T26" fmla="*/ 220 w 1335"/>
              <a:gd name="T27" fmla="*/ 334 h 1335"/>
              <a:gd name="T28" fmla="*/ 65 w 1335"/>
              <a:gd name="T29" fmla="*/ 379 h 1335"/>
              <a:gd name="T30" fmla="*/ 125 w 1335"/>
              <a:gd name="T31" fmla="*/ 535 h 1335"/>
              <a:gd name="T32" fmla="*/ 0 w 1335"/>
              <a:gd name="T33" fmla="*/ 636 h 1335"/>
              <a:gd name="T34" fmla="*/ 115 w 1335"/>
              <a:gd name="T35" fmla="*/ 749 h 1335"/>
              <a:gd name="T36" fmla="*/ 35 w 1335"/>
              <a:gd name="T37" fmla="*/ 890 h 1335"/>
              <a:gd name="T38" fmla="*/ 190 w 1335"/>
              <a:gd name="T39" fmla="*/ 957 h 1335"/>
              <a:gd name="T40" fmla="*/ 173 w 1335"/>
              <a:gd name="T41" fmla="*/ 1117 h 1335"/>
              <a:gd name="T42" fmla="*/ 334 w 1335"/>
              <a:gd name="T43" fmla="*/ 1116 h 1335"/>
              <a:gd name="T44" fmla="*/ 379 w 1335"/>
              <a:gd name="T45" fmla="*/ 1270 h 1335"/>
              <a:gd name="T46" fmla="*/ 535 w 1335"/>
              <a:gd name="T47" fmla="*/ 1210 h 1335"/>
              <a:gd name="T48" fmla="*/ 636 w 1335"/>
              <a:gd name="T49" fmla="*/ 1335 h 1335"/>
              <a:gd name="T50" fmla="*/ 749 w 1335"/>
              <a:gd name="T51" fmla="*/ 1220 h 1335"/>
              <a:gd name="T52" fmla="*/ 890 w 1335"/>
              <a:gd name="T53" fmla="*/ 1299 h 1335"/>
              <a:gd name="T54" fmla="*/ 957 w 1335"/>
              <a:gd name="T55" fmla="*/ 1145 h 1335"/>
              <a:gd name="T56" fmla="*/ 1117 w 1335"/>
              <a:gd name="T57" fmla="*/ 1162 h 1335"/>
              <a:gd name="T58" fmla="*/ 1116 w 1335"/>
              <a:gd name="T59" fmla="*/ 1001 h 1335"/>
              <a:gd name="T60" fmla="*/ 1271 w 1335"/>
              <a:gd name="T61" fmla="*/ 956 h 1335"/>
              <a:gd name="T62" fmla="*/ 1210 w 1335"/>
              <a:gd name="T63" fmla="*/ 801 h 1335"/>
              <a:gd name="T64" fmla="*/ 776 w 1335"/>
              <a:gd name="T65" fmla="*/ 1050 h 1335"/>
              <a:gd name="T66" fmla="*/ 560 w 1335"/>
              <a:gd name="T67" fmla="*/ 286 h 1335"/>
              <a:gd name="T68" fmla="*/ 776 w 1335"/>
              <a:gd name="T69" fmla="*/ 1050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35" h="1335">
                <a:moveTo>
                  <a:pt x="1326" y="784"/>
                </a:moveTo>
                <a:cubicBezTo>
                  <a:pt x="1335" y="699"/>
                  <a:pt x="1335" y="699"/>
                  <a:pt x="1335" y="699"/>
                </a:cubicBezTo>
                <a:cubicBezTo>
                  <a:pt x="1226" y="658"/>
                  <a:pt x="1226" y="658"/>
                  <a:pt x="1226" y="658"/>
                </a:cubicBezTo>
                <a:cubicBezTo>
                  <a:pt x="1226" y="634"/>
                  <a:pt x="1224" y="610"/>
                  <a:pt x="1220" y="586"/>
                </a:cubicBezTo>
                <a:cubicBezTo>
                  <a:pt x="1323" y="527"/>
                  <a:pt x="1323" y="527"/>
                  <a:pt x="1323" y="527"/>
                </a:cubicBezTo>
                <a:cubicBezTo>
                  <a:pt x="1300" y="445"/>
                  <a:pt x="1300" y="445"/>
                  <a:pt x="1300" y="445"/>
                </a:cubicBezTo>
                <a:cubicBezTo>
                  <a:pt x="1181" y="448"/>
                  <a:pt x="1181" y="448"/>
                  <a:pt x="1181" y="448"/>
                </a:cubicBezTo>
                <a:cubicBezTo>
                  <a:pt x="1171" y="424"/>
                  <a:pt x="1159" y="400"/>
                  <a:pt x="1145" y="378"/>
                </a:cubicBezTo>
                <a:cubicBezTo>
                  <a:pt x="1215" y="284"/>
                  <a:pt x="1215" y="284"/>
                  <a:pt x="1215" y="284"/>
                </a:cubicBezTo>
                <a:cubicBezTo>
                  <a:pt x="1162" y="218"/>
                  <a:pt x="1162" y="218"/>
                  <a:pt x="1162" y="218"/>
                </a:cubicBezTo>
                <a:cubicBezTo>
                  <a:pt x="1055" y="266"/>
                  <a:pt x="1055" y="266"/>
                  <a:pt x="1055" y="266"/>
                </a:cubicBezTo>
                <a:cubicBezTo>
                  <a:pt x="1038" y="249"/>
                  <a:pt x="1020" y="234"/>
                  <a:pt x="1001" y="219"/>
                </a:cubicBezTo>
                <a:cubicBezTo>
                  <a:pt x="1031" y="106"/>
                  <a:pt x="1031" y="106"/>
                  <a:pt x="1031" y="106"/>
                </a:cubicBezTo>
                <a:cubicBezTo>
                  <a:pt x="956" y="65"/>
                  <a:pt x="956" y="65"/>
                  <a:pt x="956" y="65"/>
                </a:cubicBezTo>
                <a:cubicBezTo>
                  <a:pt x="875" y="149"/>
                  <a:pt x="875" y="149"/>
                  <a:pt x="875" y="149"/>
                </a:cubicBezTo>
                <a:cubicBezTo>
                  <a:pt x="851" y="139"/>
                  <a:pt x="826" y="131"/>
                  <a:pt x="801" y="125"/>
                </a:cubicBezTo>
                <a:cubicBezTo>
                  <a:pt x="784" y="9"/>
                  <a:pt x="784" y="9"/>
                  <a:pt x="784" y="9"/>
                </a:cubicBezTo>
                <a:cubicBezTo>
                  <a:pt x="699" y="0"/>
                  <a:pt x="699" y="0"/>
                  <a:pt x="699" y="0"/>
                </a:cubicBezTo>
                <a:cubicBezTo>
                  <a:pt x="658" y="109"/>
                  <a:pt x="658" y="109"/>
                  <a:pt x="658" y="109"/>
                </a:cubicBezTo>
                <a:cubicBezTo>
                  <a:pt x="634" y="109"/>
                  <a:pt x="610" y="111"/>
                  <a:pt x="586" y="115"/>
                </a:cubicBezTo>
                <a:cubicBezTo>
                  <a:pt x="527" y="12"/>
                  <a:pt x="527" y="12"/>
                  <a:pt x="527" y="12"/>
                </a:cubicBezTo>
                <a:cubicBezTo>
                  <a:pt x="445" y="35"/>
                  <a:pt x="445" y="35"/>
                  <a:pt x="445" y="35"/>
                </a:cubicBezTo>
                <a:cubicBezTo>
                  <a:pt x="448" y="154"/>
                  <a:pt x="448" y="154"/>
                  <a:pt x="448" y="154"/>
                </a:cubicBezTo>
                <a:cubicBezTo>
                  <a:pt x="424" y="164"/>
                  <a:pt x="400" y="176"/>
                  <a:pt x="378" y="190"/>
                </a:cubicBezTo>
                <a:cubicBezTo>
                  <a:pt x="284" y="120"/>
                  <a:pt x="284" y="120"/>
                  <a:pt x="284" y="120"/>
                </a:cubicBezTo>
                <a:cubicBezTo>
                  <a:pt x="218" y="173"/>
                  <a:pt x="218" y="173"/>
                  <a:pt x="218" y="173"/>
                </a:cubicBezTo>
                <a:cubicBezTo>
                  <a:pt x="266" y="280"/>
                  <a:pt x="266" y="280"/>
                  <a:pt x="266" y="280"/>
                </a:cubicBezTo>
                <a:cubicBezTo>
                  <a:pt x="249" y="297"/>
                  <a:pt x="234" y="315"/>
                  <a:pt x="220" y="334"/>
                </a:cubicBezTo>
                <a:cubicBezTo>
                  <a:pt x="106" y="305"/>
                  <a:pt x="106" y="305"/>
                  <a:pt x="106" y="305"/>
                </a:cubicBezTo>
                <a:cubicBezTo>
                  <a:pt x="65" y="379"/>
                  <a:pt x="65" y="379"/>
                  <a:pt x="65" y="379"/>
                </a:cubicBezTo>
                <a:cubicBezTo>
                  <a:pt x="149" y="460"/>
                  <a:pt x="149" y="460"/>
                  <a:pt x="149" y="460"/>
                </a:cubicBezTo>
                <a:cubicBezTo>
                  <a:pt x="139" y="484"/>
                  <a:pt x="131" y="509"/>
                  <a:pt x="125" y="535"/>
                </a:cubicBezTo>
                <a:cubicBezTo>
                  <a:pt x="9" y="551"/>
                  <a:pt x="9" y="551"/>
                  <a:pt x="9" y="551"/>
                </a:cubicBezTo>
                <a:cubicBezTo>
                  <a:pt x="0" y="636"/>
                  <a:pt x="0" y="636"/>
                  <a:pt x="0" y="636"/>
                </a:cubicBezTo>
                <a:cubicBezTo>
                  <a:pt x="109" y="678"/>
                  <a:pt x="109" y="678"/>
                  <a:pt x="109" y="678"/>
                </a:cubicBezTo>
                <a:cubicBezTo>
                  <a:pt x="110" y="701"/>
                  <a:pt x="111" y="725"/>
                  <a:pt x="115" y="749"/>
                </a:cubicBezTo>
                <a:cubicBezTo>
                  <a:pt x="12" y="809"/>
                  <a:pt x="12" y="809"/>
                  <a:pt x="12" y="809"/>
                </a:cubicBezTo>
                <a:cubicBezTo>
                  <a:pt x="35" y="890"/>
                  <a:pt x="35" y="890"/>
                  <a:pt x="35" y="890"/>
                </a:cubicBezTo>
                <a:cubicBezTo>
                  <a:pt x="154" y="887"/>
                  <a:pt x="154" y="887"/>
                  <a:pt x="154" y="887"/>
                </a:cubicBezTo>
                <a:cubicBezTo>
                  <a:pt x="164" y="912"/>
                  <a:pt x="177" y="935"/>
                  <a:pt x="190" y="957"/>
                </a:cubicBezTo>
                <a:cubicBezTo>
                  <a:pt x="120" y="1051"/>
                  <a:pt x="120" y="1051"/>
                  <a:pt x="120" y="1051"/>
                </a:cubicBezTo>
                <a:cubicBezTo>
                  <a:pt x="173" y="1117"/>
                  <a:pt x="173" y="1117"/>
                  <a:pt x="173" y="1117"/>
                </a:cubicBezTo>
                <a:cubicBezTo>
                  <a:pt x="280" y="1070"/>
                  <a:pt x="280" y="1070"/>
                  <a:pt x="280" y="1070"/>
                </a:cubicBezTo>
                <a:cubicBezTo>
                  <a:pt x="297" y="1086"/>
                  <a:pt x="315" y="1102"/>
                  <a:pt x="334" y="1116"/>
                </a:cubicBezTo>
                <a:cubicBezTo>
                  <a:pt x="305" y="1229"/>
                  <a:pt x="305" y="1229"/>
                  <a:pt x="305" y="1229"/>
                </a:cubicBezTo>
                <a:cubicBezTo>
                  <a:pt x="379" y="1270"/>
                  <a:pt x="379" y="1270"/>
                  <a:pt x="379" y="1270"/>
                </a:cubicBezTo>
                <a:cubicBezTo>
                  <a:pt x="460" y="1186"/>
                  <a:pt x="460" y="1186"/>
                  <a:pt x="460" y="1186"/>
                </a:cubicBezTo>
                <a:cubicBezTo>
                  <a:pt x="484" y="1196"/>
                  <a:pt x="509" y="1204"/>
                  <a:pt x="535" y="1210"/>
                </a:cubicBezTo>
                <a:cubicBezTo>
                  <a:pt x="551" y="1326"/>
                  <a:pt x="551" y="1326"/>
                  <a:pt x="551" y="1326"/>
                </a:cubicBezTo>
                <a:cubicBezTo>
                  <a:pt x="636" y="1335"/>
                  <a:pt x="636" y="1335"/>
                  <a:pt x="636" y="1335"/>
                </a:cubicBezTo>
                <a:cubicBezTo>
                  <a:pt x="678" y="1226"/>
                  <a:pt x="678" y="1226"/>
                  <a:pt x="678" y="1226"/>
                </a:cubicBezTo>
                <a:cubicBezTo>
                  <a:pt x="701" y="1226"/>
                  <a:pt x="725" y="1224"/>
                  <a:pt x="749" y="1220"/>
                </a:cubicBezTo>
                <a:cubicBezTo>
                  <a:pt x="808" y="1323"/>
                  <a:pt x="808" y="1323"/>
                  <a:pt x="808" y="1323"/>
                </a:cubicBezTo>
                <a:cubicBezTo>
                  <a:pt x="890" y="1299"/>
                  <a:pt x="890" y="1299"/>
                  <a:pt x="890" y="1299"/>
                </a:cubicBezTo>
                <a:cubicBezTo>
                  <a:pt x="887" y="1181"/>
                  <a:pt x="887" y="1181"/>
                  <a:pt x="887" y="1181"/>
                </a:cubicBezTo>
                <a:cubicBezTo>
                  <a:pt x="912" y="1171"/>
                  <a:pt x="935" y="1159"/>
                  <a:pt x="957" y="1145"/>
                </a:cubicBezTo>
                <a:cubicBezTo>
                  <a:pt x="1051" y="1215"/>
                  <a:pt x="1051" y="1215"/>
                  <a:pt x="1051" y="1215"/>
                </a:cubicBezTo>
                <a:cubicBezTo>
                  <a:pt x="1117" y="1162"/>
                  <a:pt x="1117" y="1162"/>
                  <a:pt x="1117" y="1162"/>
                </a:cubicBezTo>
                <a:cubicBezTo>
                  <a:pt x="1070" y="1055"/>
                  <a:pt x="1070" y="1055"/>
                  <a:pt x="1070" y="1055"/>
                </a:cubicBezTo>
                <a:cubicBezTo>
                  <a:pt x="1086" y="1038"/>
                  <a:pt x="1102" y="1020"/>
                  <a:pt x="1116" y="1001"/>
                </a:cubicBezTo>
                <a:cubicBezTo>
                  <a:pt x="1229" y="1031"/>
                  <a:pt x="1229" y="1031"/>
                  <a:pt x="1229" y="1031"/>
                </a:cubicBezTo>
                <a:cubicBezTo>
                  <a:pt x="1271" y="956"/>
                  <a:pt x="1271" y="956"/>
                  <a:pt x="1271" y="956"/>
                </a:cubicBezTo>
                <a:cubicBezTo>
                  <a:pt x="1186" y="875"/>
                  <a:pt x="1186" y="875"/>
                  <a:pt x="1186" y="875"/>
                </a:cubicBezTo>
                <a:cubicBezTo>
                  <a:pt x="1196" y="851"/>
                  <a:pt x="1204" y="826"/>
                  <a:pt x="1210" y="801"/>
                </a:cubicBezTo>
                <a:lnTo>
                  <a:pt x="1326" y="784"/>
                </a:lnTo>
                <a:close/>
                <a:moveTo>
                  <a:pt x="776" y="1050"/>
                </a:moveTo>
                <a:cubicBezTo>
                  <a:pt x="565" y="1109"/>
                  <a:pt x="345" y="986"/>
                  <a:pt x="286" y="775"/>
                </a:cubicBezTo>
                <a:cubicBezTo>
                  <a:pt x="226" y="564"/>
                  <a:pt x="349" y="345"/>
                  <a:pt x="560" y="286"/>
                </a:cubicBezTo>
                <a:cubicBezTo>
                  <a:pt x="771" y="226"/>
                  <a:pt x="990" y="349"/>
                  <a:pt x="1050" y="560"/>
                </a:cubicBezTo>
                <a:cubicBezTo>
                  <a:pt x="1109" y="771"/>
                  <a:pt x="987" y="990"/>
                  <a:pt x="776" y="10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" name="Freeform 241"/>
          <p:cNvSpPr>
            <a:spLocks noEditPoints="1"/>
          </p:cNvSpPr>
          <p:nvPr/>
        </p:nvSpPr>
        <p:spPr bwMode="auto">
          <a:xfrm rot="21321938">
            <a:off x="1508990" y="1738791"/>
            <a:ext cx="1262063" cy="1682750"/>
          </a:xfrm>
          <a:custGeom>
            <a:avLst/>
            <a:gdLst>
              <a:gd name="T0" fmla="*/ 1335 w 1335"/>
              <a:gd name="T1" fmla="*/ 699 h 1335"/>
              <a:gd name="T2" fmla="*/ 1220 w 1335"/>
              <a:gd name="T3" fmla="*/ 586 h 1335"/>
              <a:gd name="T4" fmla="*/ 1300 w 1335"/>
              <a:gd name="T5" fmla="*/ 445 h 1335"/>
              <a:gd name="T6" fmla="*/ 1145 w 1335"/>
              <a:gd name="T7" fmla="*/ 378 h 1335"/>
              <a:gd name="T8" fmla="*/ 1162 w 1335"/>
              <a:gd name="T9" fmla="*/ 218 h 1335"/>
              <a:gd name="T10" fmla="*/ 1001 w 1335"/>
              <a:gd name="T11" fmla="*/ 219 h 1335"/>
              <a:gd name="T12" fmla="*/ 956 w 1335"/>
              <a:gd name="T13" fmla="*/ 65 h 1335"/>
              <a:gd name="T14" fmla="*/ 801 w 1335"/>
              <a:gd name="T15" fmla="*/ 125 h 1335"/>
              <a:gd name="T16" fmla="*/ 699 w 1335"/>
              <a:gd name="T17" fmla="*/ 0 h 1335"/>
              <a:gd name="T18" fmla="*/ 586 w 1335"/>
              <a:gd name="T19" fmla="*/ 115 h 1335"/>
              <a:gd name="T20" fmla="*/ 445 w 1335"/>
              <a:gd name="T21" fmla="*/ 35 h 1335"/>
              <a:gd name="T22" fmla="*/ 378 w 1335"/>
              <a:gd name="T23" fmla="*/ 190 h 1335"/>
              <a:gd name="T24" fmla="*/ 218 w 1335"/>
              <a:gd name="T25" fmla="*/ 173 h 1335"/>
              <a:gd name="T26" fmla="*/ 220 w 1335"/>
              <a:gd name="T27" fmla="*/ 334 h 1335"/>
              <a:gd name="T28" fmla="*/ 65 w 1335"/>
              <a:gd name="T29" fmla="*/ 379 h 1335"/>
              <a:gd name="T30" fmla="*/ 125 w 1335"/>
              <a:gd name="T31" fmla="*/ 535 h 1335"/>
              <a:gd name="T32" fmla="*/ 0 w 1335"/>
              <a:gd name="T33" fmla="*/ 636 h 1335"/>
              <a:gd name="T34" fmla="*/ 115 w 1335"/>
              <a:gd name="T35" fmla="*/ 749 h 1335"/>
              <a:gd name="T36" fmla="*/ 35 w 1335"/>
              <a:gd name="T37" fmla="*/ 890 h 1335"/>
              <a:gd name="T38" fmla="*/ 190 w 1335"/>
              <a:gd name="T39" fmla="*/ 957 h 1335"/>
              <a:gd name="T40" fmla="*/ 173 w 1335"/>
              <a:gd name="T41" fmla="*/ 1117 h 1335"/>
              <a:gd name="T42" fmla="*/ 334 w 1335"/>
              <a:gd name="T43" fmla="*/ 1116 h 1335"/>
              <a:gd name="T44" fmla="*/ 379 w 1335"/>
              <a:gd name="T45" fmla="*/ 1270 h 1335"/>
              <a:gd name="T46" fmla="*/ 535 w 1335"/>
              <a:gd name="T47" fmla="*/ 1210 h 1335"/>
              <a:gd name="T48" fmla="*/ 636 w 1335"/>
              <a:gd name="T49" fmla="*/ 1335 h 1335"/>
              <a:gd name="T50" fmla="*/ 749 w 1335"/>
              <a:gd name="T51" fmla="*/ 1220 h 1335"/>
              <a:gd name="T52" fmla="*/ 890 w 1335"/>
              <a:gd name="T53" fmla="*/ 1299 h 1335"/>
              <a:gd name="T54" fmla="*/ 957 w 1335"/>
              <a:gd name="T55" fmla="*/ 1145 h 1335"/>
              <a:gd name="T56" fmla="*/ 1117 w 1335"/>
              <a:gd name="T57" fmla="*/ 1162 h 1335"/>
              <a:gd name="T58" fmla="*/ 1116 w 1335"/>
              <a:gd name="T59" fmla="*/ 1001 h 1335"/>
              <a:gd name="T60" fmla="*/ 1271 w 1335"/>
              <a:gd name="T61" fmla="*/ 956 h 1335"/>
              <a:gd name="T62" fmla="*/ 1210 w 1335"/>
              <a:gd name="T63" fmla="*/ 801 h 1335"/>
              <a:gd name="T64" fmla="*/ 776 w 1335"/>
              <a:gd name="T65" fmla="*/ 1050 h 1335"/>
              <a:gd name="T66" fmla="*/ 560 w 1335"/>
              <a:gd name="T67" fmla="*/ 286 h 1335"/>
              <a:gd name="T68" fmla="*/ 776 w 1335"/>
              <a:gd name="T69" fmla="*/ 1050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35" h="1335">
                <a:moveTo>
                  <a:pt x="1326" y="784"/>
                </a:moveTo>
                <a:cubicBezTo>
                  <a:pt x="1335" y="699"/>
                  <a:pt x="1335" y="699"/>
                  <a:pt x="1335" y="699"/>
                </a:cubicBezTo>
                <a:cubicBezTo>
                  <a:pt x="1226" y="658"/>
                  <a:pt x="1226" y="658"/>
                  <a:pt x="1226" y="658"/>
                </a:cubicBezTo>
                <a:cubicBezTo>
                  <a:pt x="1226" y="634"/>
                  <a:pt x="1224" y="610"/>
                  <a:pt x="1220" y="586"/>
                </a:cubicBezTo>
                <a:cubicBezTo>
                  <a:pt x="1323" y="527"/>
                  <a:pt x="1323" y="527"/>
                  <a:pt x="1323" y="527"/>
                </a:cubicBezTo>
                <a:cubicBezTo>
                  <a:pt x="1300" y="445"/>
                  <a:pt x="1300" y="445"/>
                  <a:pt x="1300" y="445"/>
                </a:cubicBezTo>
                <a:cubicBezTo>
                  <a:pt x="1181" y="448"/>
                  <a:pt x="1181" y="448"/>
                  <a:pt x="1181" y="448"/>
                </a:cubicBezTo>
                <a:cubicBezTo>
                  <a:pt x="1171" y="424"/>
                  <a:pt x="1159" y="400"/>
                  <a:pt x="1145" y="378"/>
                </a:cubicBezTo>
                <a:cubicBezTo>
                  <a:pt x="1215" y="284"/>
                  <a:pt x="1215" y="284"/>
                  <a:pt x="1215" y="284"/>
                </a:cubicBezTo>
                <a:cubicBezTo>
                  <a:pt x="1162" y="218"/>
                  <a:pt x="1162" y="218"/>
                  <a:pt x="1162" y="218"/>
                </a:cubicBezTo>
                <a:cubicBezTo>
                  <a:pt x="1055" y="266"/>
                  <a:pt x="1055" y="266"/>
                  <a:pt x="1055" y="266"/>
                </a:cubicBezTo>
                <a:cubicBezTo>
                  <a:pt x="1038" y="249"/>
                  <a:pt x="1020" y="234"/>
                  <a:pt x="1001" y="219"/>
                </a:cubicBezTo>
                <a:cubicBezTo>
                  <a:pt x="1031" y="106"/>
                  <a:pt x="1031" y="106"/>
                  <a:pt x="1031" y="106"/>
                </a:cubicBezTo>
                <a:cubicBezTo>
                  <a:pt x="956" y="65"/>
                  <a:pt x="956" y="65"/>
                  <a:pt x="956" y="65"/>
                </a:cubicBezTo>
                <a:cubicBezTo>
                  <a:pt x="875" y="149"/>
                  <a:pt x="875" y="149"/>
                  <a:pt x="875" y="149"/>
                </a:cubicBezTo>
                <a:cubicBezTo>
                  <a:pt x="851" y="139"/>
                  <a:pt x="826" y="131"/>
                  <a:pt x="801" y="125"/>
                </a:cubicBezTo>
                <a:cubicBezTo>
                  <a:pt x="784" y="9"/>
                  <a:pt x="784" y="9"/>
                  <a:pt x="784" y="9"/>
                </a:cubicBezTo>
                <a:cubicBezTo>
                  <a:pt x="699" y="0"/>
                  <a:pt x="699" y="0"/>
                  <a:pt x="699" y="0"/>
                </a:cubicBezTo>
                <a:cubicBezTo>
                  <a:pt x="658" y="109"/>
                  <a:pt x="658" y="109"/>
                  <a:pt x="658" y="109"/>
                </a:cubicBezTo>
                <a:cubicBezTo>
                  <a:pt x="634" y="109"/>
                  <a:pt x="610" y="111"/>
                  <a:pt x="586" y="115"/>
                </a:cubicBezTo>
                <a:cubicBezTo>
                  <a:pt x="527" y="12"/>
                  <a:pt x="527" y="12"/>
                  <a:pt x="527" y="12"/>
                </a:cubicBezTo>
                <a:cubicBezTo>
                  <a:pt x="445" y="35"/>
                  <a:pt x="445" y="35"/>
                  <a:pt x="445" y="35"/>
                </a:cubicBezTo>
                <a:cubicBezTo>
                  <a:pt x="448" y="154"/>
                  <a:pt x="448" y="154"/>
                  <a:pt x="448" y="154"/>
                </a:cubicBezTo>
                <a:cubicBezTo>
                  <a:pt x="424" y="164"/>
                  <a:pt x="400" y="176"/>
                  <a:pt x="378" y="190"/>
                </a:cubicBezTo>
                <a:cubicBezTo>
                  <a:pt x="284" y="120"/>
                  <a:pt x="284" y="120"/>
                  <a:pt x="284" y="120"/>
                </a:cubicBezTo>
                <a:cubicBezTo>
                  <a:pt x="218" y="173"/>
                  <a:pt x="218" y="173"/>
                  <a:pt x="218" y="173"/>
                </a:cubicBezTo>
                <a:cubicBezTo>
                  <a:pt x="266" y="280"/>
                  <a:pt x="266" y="280"/>
                  <a:pt x="266" y="280"/>
                </a:cubicBezTo>
                <a:cubicBezTo>
                  <a:pt x="249" y="297"/>
                  <a:pt x="234" y="315"/>
                  <a:pt x="220" y="334"/>
                </a:cubicBezTo>
                <a:cubicBezTo>
                  <a:pt x="106" y="305"/>
                  <a:pt x="106" y="305"/>
                  <a:pt x="106" y="305"/>
                </a:cubicBezTo>
                <a:cubicBezTo>
                  <a:pt x="65" y="379"/>
                  <a:pt x="65" y="379"/>
                  <a:pt x="65" y="379"/>
                </a:cubicBezTo>
                <a:cubicBezTo>
                  <a:pt x="149" y="460"/>
                  <a:pt x="149" y="460"/>
                  <a:pt x="149" y="460"/>
                </a:cubicBezTo>
                <a:cubicBezTo>
                  <a:pt x="139" y="484"/>
                  <a:pt x="131" y="509"/>
                  <a:pt x="125" y="535"/>
                </a:cubicBezTo>
                <a:cubicBezTo>
                  <a:pt x="9" y="551"/>
                  <a:pt x="9" y="551"/>
                  <a:pt x="9" y="551"/>
                </a:cubicBezTo>
                <a:cubicBezTo>
                  <a:pt x="0" y="636"/>
                  <a:pt x="0" y="636"/>
                  <a:pt x="0" y="636"/>
                </a:cubicBezTo>
                <a:cubicBezTo>
                  <a:pt x="109" y="678"/>
                  <a:pt x="109" y="678"/>
                  <a:pt x="109" y="678"/>
                </a:cubicBezTo>
                <a:cubicBezTo>
                  <a:pt x="110" y="701"/>
                  <a:pt x="111" y="725"/>
                  <a:pt x="115" y="749"/>
                </a:cubicBezTo>
                <a:cubicBezTo>
                  <a:pt x="12" y="809"/>
                  <a:pt x="12" y="809"/>
                  <a:pt x="12" y="809"/>
                </a:cubicBezTo>
                <a:cubicBezTo>
                  <a:pt x="35" y="890"/>
                  <a:pt x="35" y="890"/>
                  <a:pt x="35" y="890"/>
                </a:cubicBezTo>
                <a:cubicBezTo>
                  <a:pt x="154" y="887"/>
                  <a:pt x="154" y="887"/>
                  <a:pt x="154" y="887"/>
                </a:cubicBezTo>
                <a:cubicBezTo>
                  <a:pt x="164" y="912"/>
                  <a:pt x="177" y="935"/>
                  <a:pt x="190" y="957"/>
                </a:cubicBezTo>
                <a:cubicBezTo>
                  <a:pt x="120" y="1051"/>
                  <a:pt x="120" y="1051"/>
                  <a:pt x="120" y="1051"/>
                </a:cubicBezTo>
                <a:cubicBezTo>
                  <a:pt x="173" y="1117"/>
                  <a:pt x="173" y="1117"/>
                  <a:pt x="173" y="1117"/>
                </a:cubicBezTo>
                <a:cubicBezTo>
                  <a:pt x="280" y="1070"/>
                  <a:pt x="280" y="1070"/>
                  <a:pt x="280" y="1070"/>
                </a:cubicBezTo>
                <a:cubicBezTo>
                  <a:pt x="297" y="1086"/>
                  <a:pt x="315" y="1102"/>
                  <a:pt x="334" y="1116"/>
                </a:cubicBezTo>
                <a:cubicBezTo>
                  <a:pt x="305" y="1229"/>
                  <a:pt x="305" y="1229"/>
                  <a:pt x="305" y="1229"/>
                </a:cubicBezTo>
                <a:cubicBezTo>
                  <a:pt x="379" y="1270"/>
                  <a:pt x="379" y="1270"/>
                  <a:pt x="379" y="1270"/>
                </a:cubicBezTo>
                <a:cubicBezTo>
                  <a:pt x="460" y="1186"/>
                  <a:pt x="460" y="1186"/>
                  <a:pt x="460" y="1186"/>
                </a:cubicBezTo>
                <a:cubicBezTo>
                  <a:pt x="484" y="1196"/>
                  <a:pt x="509" y="1204"/>
                  <a:pt x="535" y="1210"/>
                </a:cubicBezTo>
                <a:cubicBezTo>
                  <a:pt x="551" y="1326"/>
                  <a:pt x="551" y="1326"/>
                  <a:pt x="551" y="1326"/>
                </a:cubicBezTo>
                <a:cubicBezTo>
                  <a:pt x="636" y="1335"/>
                  <a:pt x="636" y="1335"/>
                  <a:pt x="636" y="1335"/>
                </a:cubicBezTo>
                <a:cubicBezTo>
                  <a:pt x="678" y="1226"/>
                  <a:pt x="678" y="1226"/>
                  <a:pt x="678" y="1226"/>
                </a:cubicBezTo>
                <a:cubicBezTo>
                  <a:pt x="701" y="1226"/>
                  <a:pt x="725" y="1224"/>
                  <a:pt x="749" y="1220"/>
                </a:cubicBezTo>
                <a:cubicBezTo>
                  <a:pt x="808" y="1323"/>
                  <a:pt x="808" y="1323"/>
                  <a:pt x="808" y="1323"/>
                </a:cubicBezTo>
                <a:cubicBezTo>
                  <a:pt x="890" y="1299"/>
                  <a:pt x="890" y="1299"/>
                  <a:pt x="890" y="1299"/>
                </a:cubicBezTo>
                <a:cubicBezTo>
                  <a:pt x="887" y="1181"/>
                  <a:pt x="887" y="1181"/>
                  <a:pt x="887" y="1181"/>
                </a:cubicBezTo>
                <a:cubicBezTo>
                  <a:pt x="912" y="1171"/>
                  <a:pt x="935" y="1159"/>
                  <a:pt x="957" y="1145"/>
                </a:cubicBezTo>
                <a:cubicBezTo>
                  <a:pt x="1051" y="1215"/>
                  <a:pt x="1051" y="1215"/>
                  <a:pt x="1051" y="1215"/>
                </a:cubicBezTo>
                <a:cubicBezTo>
                  <a:pt x="1117" y="1162"/>
                  <a:pt x="1117" y="1162"/>
                  <a:pt x="1117" y="1162"/>
                </a:cubicBezTo>
                <a:cubicBezTo>
                  <a:pt x="1070" y="1055"/>
                  <a:pt x="1070" y="1055"/>
                  <a:pt x="1070" y="1055"/>
                </a:cubicBezTo>
                <a:cubicBezTo>
                  <a:pt x="1086" y="1038"/>
                  <a:pt x="1102" y="1020"/>
                  <a:pt x="1116" y="1001"/>
                </a:cubicBezTo>
                <a:cubicBezTo>
                  <a:pt x="1229" y="1031"/>
                  <a:pt x="1229" y="1031"/>
                  <a:pt x="1229" y="1031"/>
                </a:cubicBezTo>
                <a:cubicBezTo>
                  <a:pt x="1271" y="956"/>
                  <a:pt x="1271" y="956"/>
                  <a:pt x="1271" y="956"/>
                </a:cubicBezTo>
                <a:cubicBezTo>
                  <a:pt x="1186" y="875"/>
                  <a:pt x="1186" y="875"/>
                  <a:pt x="1186" y="875"/>
                </a:cubicBezTo>
                <a:cubicBezTo>
                  <a:pt x="1196" y="851"/>
                  <a:pt x="1204" y="826"/>
                  <a:pt x="1210" y="801"/>
                </a:cubicBezTo>
                <a:lnTo>
                  <a:pt x="1326" y="784"/>
                </a:lnTo>
                <a:close/>
                <a:moveTo>
                  <a:pt x="776" y="1050"/>
                </a:moveTo>
                <a:cubicBezTo>
                  <a:pt x="565" y="1109"/>
                  <a:pt x="345" y="986"/>
                  <a:pt x="286" y="775"/>
                </a:cubicBezTo>
                <a:cubicBezTo>
                  <a:pt x="226" y="564"/>
                  <a:pt x="349" y="345"/>
                  <a:pt x="560" y="286"/>
                </a:cubicBezTo>
                <a:cubicBezTo>
                  <a:pt x="771" y="226"/>
                  <a:pt x="990" y="349"/>
                  <a:pt x="1050" y="560"/>
                </a:cubicBezTo>
                <a:cubicBezTo>
                  <a:pt x="1109" y="771"/>
                  <a:pt x="987" y="990"/>
                  <a:pt x="776" y="10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921344" y="3501044"/>
            <a:ext cx="72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Çevre</a:t>
            </a:r>
            <a:endParaRPr lang="id-ID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07073" y="2293931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Verimli </a:t>
            </a:r>
          </a:p>
          <a:p>
            <a:pPr algn="ctr"/>
            <a:r>
              <a:rPr lang="tr-TR" sz="1400" b="1" dirty="0" smtClean="0">
                <a:latin typeface="+mj-lt"/>
              </a:rPr>
              <a:t>Çalışmamak</a:t>
            </a:r>
            <a:endParaRPr lang="id-ID" sz="1400" b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68404" y="4339950"/>
            <a:ext cx="13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Zamanı Verimli</a:t>
            </a:r>
          </a:p>
          <a:p>
            <a:pPr algn="ctr"/>
            <a:r>
              <a:rPr lang="tr-TR" sz="1400" b="1" dirty="0" smtClean="0">
                <a:latin typeface="+mj-lt"/>
              </a:rPr>
              <a:t> Kullanmamak</a:t>
            </a:r>
            <a:endParaRPr lang="id-ID" sz="1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6100" y="2720634"/>
            <a:ext cx="13837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b="1" dirty="0" smtClean="0">
                <a:latin typeface="+mj-lt"/>
              </a:rPr>
              <a:t>Sınavla</a:t>
            </a:r>
          </a:p>
          <a:p>
            <a:pPr algn="ctr"/>
            <a:r>
              <a:rPr lang="tr-TR" sz="2000" b="1" dirty="0" smtClean="0">
                <a:latin typeface="+mj-lt"/>
              </a:rPr>
              <a:t>İlgili </a:t>
            </a:r>
          </a:p>
          <a:p>
            <a:pPr algn="ctr"/>
            <a:r>
              <a:rPr lang="tr-TR" sz="2000" b="1" dirty="0" smtClean="0">
                <a:latin typeface="+mj-lt"/>
              </a:rPr>
              <a:t>Yanlış</a:t>
            </a:r>
          </a:p>
          <a:p>
            <a:pPr algn="ctr"/>
            <a:r>
              <a:rPr lang="tr-TR" sz="2000" b="1" dirty="0" smtClean="0">
                <a:latin typeface="+mj-lt"/>
              </a:rPr>
              <a:t>Düşünceler</a:t>
            </a:r>
            <a:endParaRPr lang="id-ID" sz="2000" b="1" dirty="0">
              <a:latin typeface="+mj-lt"/>
            </a:endParaRPr>
          </a:p>
        </p:txBody>
      </p:sp>
      <p:sp>
        <p:nvSpPr>
          <p:cNvPr id="25" name="Freeform 240"/>
          <p:cNvSpPr>
            <a:spLocks noEditPoints="1"/>
          </p:cNvSpPr>
          <p:nvPr/>
        </p:nvSpPr>
        <p:spPr bwMode="auto">
          <a:xfrm>
            <a:off x="4913629" y="3519898"/>
            <a:ext cx="1739504" cy="2319337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5335183" y="4311068"/>
            <a:ext cx="896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b="1" dirty="0" smtClean="0">
                <a:latin typeface="+mj-lt"/>
              </a:rPr>
              <a:t>Başarı </a:t>
            </a:r>
          </a:p>
          <a:p>
            <a:pPr algn="ctr"/>
            <a:r>
              <a:rPr lang="tr-TR" sz="2000" b="1" dirty="0" smtClean="0">
                <a:latin typeface="+mj-lt"/>
              </a:rPr>
              <a:t>Algısı</a:t>
            </a:r>
            <a:endParaRPr lang="id-ID" sz="2000" b="1" dirty="0">
              <a:latin typeface="+mj-lt"/>
            </a:endParaRPr>
          </a:p>
        </p:txBody>
      </p:sp>
      <p:sp>
        <p:nvSpPr>
          <p:cNvPr id="27" name="Freeform 240"/>
          <p:cNvSpPr>
            <a:spLocks noEditPoints="1"/>
          </p:cNvSpPr>
          <p:nvPr/>
        </p:nvSpPr>
        <p:spPr bwMode="auto">
          <a:xfrm>
            <a:off x="5575864" y="1499017"/>
            <a:ext cx="1739504" cy="2319337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5985493" y="2304741"/>
            <a:ext cx="920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b="1" dirty="0" smtClean="0">
                <a:latin typeface="+mj-lt"/>
              </a:rPr>
              <a:t>Yüksek</a:t>
            </a:r>
          </a:p>
          <a:p>
            <a:pPr algn="ctr"/>
            <a:r>
              <a:rPr lang="tr-TR" sz="2000" b="1" dirty="0" smtClean="0">
                <a:latin typeface="+mj-lt"/>
              </a:rPr>
              <a:t> Hedef</a:t>
            </a:r>
            <a:endParaRPr lang="id-ID" sz="2000" b="1" dirty="0">
              <a:latin typeface="+mj-lt"/>
            </a:endParaRPr>
          </a:p>
        </p:txBody>
      </p:sp>
      <p:sp>
        <p:nvSpPr>
          <p:cNvPr id="29" name="Freeform 240"/>
          <p:cNvSpPr>
            <a:spLocks noEditPoints="1"/>
          </p:cNvSpPr>
          <p:nvPr/>
        </p:nvSpPr>
        <p:spPr bwMode="auto">
          <a:xfrm>
            <a:off x="6730099" y="3100785"/>
            <a:ext cx="1739504" cy="2319337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73642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1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2" grpId="0"/>
      <p:bldP spid="23" grpId="0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654</Words>
  <Application>Microsoft Office PowerPoint</Application>
  <PresentationFormat>Ekran Gösterisi (4:3)</PresentationFormat>
  <Paragraphs>155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19</vt:i4>
      </vt:variant>
    </vt:vector>
  </HeadingPairs>
  <TitlesOfParts>
    <vt:vector size="21" baseType="lpstr">
      <vt:lpstr>Kalabalık</vt:lpstr>
      <vt:lpstr>Ofis Teması</vt:lpstr>
      <vt:lpstr>Sınav Kaygısı  </vt:lpstr>
      <vt:lpstr>Kaygı Nedir?</vt:lpstr>
      <vt:lpstr>Sınav Kaygısı Nedir?</vt:lpstr>
      <vt:lpstr>HİÇ KAYGI YAŞAMADAN BAŞARI GELİR Mİ?</vt:lpstr>
      <vt:lpstr>Kaygı Düzeyi</vt:lpstr>
      <vt:lpstr>Kaygı Düzeyi Başarıyı Nasıl Etkiler?</vt:lpstr>
      <vt:lpstr>     SINAV KAYGISI YAŞIYOR MUSUNUZ?</vt:lpstr>
      <vt:lpstr>Slayt 8</vt:lpstr>
      <vt:lpstr>Sınav Kaygısının Nedenleri</vt:lpstr>
      <vt:lpstr>  Sınav Hakkında Olumsuz Düşünceler</vt:lpstr>
      <vt:lpstr>FELAKET YORUMLARI İÇEREN DÜŞÜNCELER</vt:lpstr>
      <vt:lpstr> Sınavda Zamanı Verimli   Kullanmadığınızda </vt:lpstr>
      <vt:lpstr>Sınav Kaygısının Nedenleri</vt:lpstr>
      <vt:lpstr>Slayt 14</vt:lpstr>
      <vt:lpstr>Düşüncelerini Değiştir.</vt:lpstr>
      <vt:lpstr>Sınavdan Önce</vt:lpstr>
      <vt:lpstr>Sınav Anında</vt:lpstr>
      <vt:lpstr>Başarı Nedir?</vt:lpstr>
      <vt:lpstr>Sınav Sonucunuz Ne Olursa Olsun…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Sınav Kaygısı  Sunu</dc:title>
  <dc:creator>RAM</dc:creator>
  <cp:lastModifiedBy>Taner - Mustafa</cp:lastModifiedBy>
  <cp:revision>6</cp:revision>
  <dcterms:created xsi:type="dcterms:W3CDTF">2021-03-10T12:04:01Z</dcterms:created>
  <dcterms:modified xsi:type="dcterms:W3CDTF">2021-03-11T09:52:02Z</dcterms:modified>
</cp:coreProperties>
</file>