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3"/>
  </p:notesMasterIdLst>
  <p:handoutMasterIdLst>
    <p:handoutMasterId r:id="rId24"/>
  </p:handoutMasterIdLst>
  <p:sldIdLst>
    <p:sldId id="586" r:id="rId2"/>
    <p:sldId id="588" r:id="rId3"/>
    <p:sldId id="589" r:id="rId4"/>
    <p:sldId id="571" r:id="rId5"/>
    <p:sldId id="574" r:id="rId6"/>
    <p:sldId id="573" r:id="rId7"/>
    <p:sldId id="578" r:id="rId8"/>
    <p:sldId id="570" r:id="rId9"/>
    <p:sldId id="575" r:id="rId10"/>
    <p:sldId id="580" r:id="rId11"/>
    <p:sldId id="581" r:id="rId12"/>
    <p:sldId id="584" r:id="rId13"/>
    <p:sldId id="585" r:id="rId14"/>
    <p:sldId id="590" r:id="rId15"/>
    <p:sldId id="599" r:id="rId16"/>
    <p:sldId id="591" r:id="rId17"/>
    <p:sldId id="592" r:id="rId18"/>
    <p:sldId id="593" r:id="rId19"/>
    <p:sldId id="595" r:id="rId20"/>
    <p:sldId id="598" r:id="rId21"/>
    <p:sldId id="597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588"/>
            <p14:sldId id="589"/>
            <p14:sldId id="571"/>
            <p14:sldId id="574"/>
            <p14:sldId id="573"/>
            <p14:sldId id="578"/>
            <p14:sldId id="570"/>
            <p14:sldId id="575"/>
            <p14:sldId id="580"/>
            <p14:sldId id="581"/>
            <p14:sldId id="584"/>
            <p14:sldId id="585"/>
            <p14:sldId id="590"/>
            <p14:sldId id="599"/>
            <p14:sldId id="591"/>
            <p14:sldId id="592"/>
            <p14:sldId id="593"/>
            <p14:sldId id="595"/>
            <p14:sldId id="598"/>
            <p14:sldId id="597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3" autoAdjust="0"/>
    <p:restoredTop sz="87227" autoAdjust="0"/>
  </p:normalViewPr>
  <p:slideViewPr>
    <p:cSldViewPr snapToGrid="0">
      <p:cViewPr varScale="1">
        <p:scale>
          <a:sx n="60" d="100"/>
          <a:sy n="60" d="100"/>
        </p:scale>
        <p:origin x="-632" y="-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handoutMaster" Target="handoutMasters/handout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notesMaster" Target="notesMasters/notesMaster1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22.03.2021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65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22/03/2021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Just Resize</a:t>
            </a:r>
            <a:r>
              <a:rPr lang="id-ID" baseline="0" dirty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22/03/2021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22/03/2021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5D12B-EC24-48B0-B8AE-D770E9B67F0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3693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7CD5-F929-4D3F-9AEE-5FF4B1AFF99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9080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Küçük Resim Yer Tutucusu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0C259-4D77-48AE-AF8B-38EDE668657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7430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22/03/2021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  <p:sldLayoutId id="2147483706" r:id="rId4"/>
    <p:sldLayoutId id="2147483707" r:id="rId5"/>
    <p:sldLayoutId id="2147483708" r:id="rId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1956391"/>
            <a:ext cx="9144000" cy="13037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28 Metin kutusu"/>
          <p:cNvSpPr txBox="1"/>
          <p:nvPr/>
        </p:nvSpPr>
        <p:spPr>
          <a:xfrm>
            <a:off x="1885948" y="2569597"/>
            <a:ext cx="5133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</a:p>
        </p:txBody>
      </p:sp>
      <p:sp>
        <p:nvSpPr>
          <p:cNvPr id="32" name="31 Metin kutusu"/>
          <p:cNvSpPr txBox="1"/>
          <p:nvPr/>
        </p:nvSpPr>
        <p:spPr>
          <a:xfrm>
            <a:off x="2124074" y="2043484"/>
            <a:ext cx="4895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DERS ÇALIŞMA</a:t>
            </a:r>
          </a:p>
        </p:txBody>
      </p:sp>
      <p:pic>
        <p:nvPicPr>
          <p:cNvPr id="23" name="Picture 4" descr="C:\Users\RAM\Desktop\RAM EVRAKLAR\PNG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947" y="28793"/>
            <a:ext cx="2083242" cy="1927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tkili Ve Verimli Ders Çalışmak İçin 5 Teknik | Hangi Üniversite Hangi Bölü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288" y="3260135"/>
            <a:ext cx="5911703" cy="32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99"/>
          <p:cNvSpPr txBox="1"/>
          <p:nvPr/>
        </p:nvSpPr>
        <p:spPr>
          <a:xfrm>
            <a:off x="1148316" y="1412986"/>
            <a:ext cx="7176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800" b="1" dirty="0"/>
              <a:t>Öğrenmeyi Kesintisiz sürdürün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800" b="1" dirty="0"/>
              <a:t>Not tutun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800" b="1" dirty="0"/>
              <a:t>Daha iyi nasıl anladığınızı keşfedin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800" b="1" dirty="0"/>
              <a:t>Gerekirse konuyu görselleştirin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800" b="1" dirty="0"/>
              <a:t>Dinlenin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800" b="1" dirty="0"/>
              <a:t>Öğrenmede görselliği kullanın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6567" y="1094211"/>
            <a:ext cx="85060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Sonra Çözün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b="1" dirty="0">
                <a:solidFill>
                  <a:srgbClr val="FF6600"/>
                </a:solidFill>
              </a:rPr>
              <a:t>Bazen Sınavda Olduğu Gibi Süre Tutarak Çözün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Yapamadığınız Soruları Arkadaş veya Öğretmeninize Sorun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b="1" dirty="0">
                <a:solidFill>
                  <a:schemeClr val="accent4">
                    <a:lumMod val="75000"/>
                  </a:schemeClr>
                </a:solidFill>
              </a:rPr>
              <a:t>Farklı Kaynaklardan Çözün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b="1" dirty="0">
                <a:solidFill>
                  <a:schemeClr val="accent5">
                    <a:lumMod val="75000"/>
                  </a:schemeClr>
                </a:solidFill>
              </a:rPr>
              <a:t>Belirli Bir Süre Çalıştıktan Sonra Mola Verin.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b="1" dirty="0">
                <a:solidFill>
                  <a:schemeClr val="accent5">
                    <a:lumMod val="75000"/>
                  </a:schemeClr>
                </a:solidFill>
              </a:rPr>
              <a:t>Kesinlikle yapamayacağım hissine kapılmayın</a:t>
            </a:r>
            <a:endParaRPr lang="id-ID" sz="32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d-ID" sz="1600" b="1" dirty="0">
              <a:solidFill>
                <a:srgbClr val="FF6600"/>
              </a:solidFill>
            </a:endParaRPr>
          </a:p>
          <a:p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Odaklanma Probleminizi Çözmek İçin Tavsiyeler - Matbuu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" y="1517450"/>
            <a:ext cx="4306186" cy="428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6870700" cy="98107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900">
                <a:solidFill>
                  <a:srgbClr val="0066FF"/>
                </a:solidFill>
              </a:rPr>
              <a:t>Bunlara rağmen başaramadıysak</a:t>
            </a:r>
            <a:endParaRPr lang="tr-TR" altLang="tr-TR" sz="3900" dirty="0">
              <a:solidFill>
                <a:srgbClr val="0066FF"/>
              </a:solidFill>
            </a:endParaRP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8888" y="1052513"/>
            <a:ext cx="6554787" cy="49688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Amaç olmayışından olabilir,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Yanlış düşünce ve inanışlardan olabilir,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Ders çalışma isteksizliği vardır,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Planlı ve düzenli çalışmıyoruzdur,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Yanlış çalışma alışkanlığımız vardır,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Çalışma ortamımızı kontrol edelim,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Çözüm bekleyen sorunlar olabilir,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Sağlık problemlerin olabilir,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Yetersiz beslenme,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Yetersiz uyku problemin olabilir.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983438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84213"/>
          </a:xfrm>
          <a:solidFill>
            <a:schemeClr val="accent1"/>
          </a:solidFill>
        </p:spPr>
        <p:txBody>
          <a:bodyPr/>
          <a:lstStyle/>
          <a:p>
            <a:pPr algn="ctr" eaLnBrk="1" hangingPunct="1"/>
            <a:r>
              <a:rPr lang="tr-TR" altLang="tr-TR" sz="4000">
                <a:solidFill>
                  <a:srgbClr val="0066FF"/>
                </a:solidFill>
              </a:rPr>
              <a:t>YAPABİLİRSİN</a:t>
            </a:r>
            <a:endParaRPr lang="tr-TR" altLang="tr-TR" sz="4000" dirty="0">
              <a:solidFill>
                <a:srgbClr val="0066F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496300" cy="4968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600"/>
              <a:t>Amacınız olsun,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Yanlış düşünce ve inanışlardan kurtulun,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Planlı ve düzenli çalışın,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Doğru  çalışma alışkanlıkları kazanın,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Gürültülü ortamlardan uzak durun,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Aynı anda iki işi birden yapmaya çalışmayın,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Doğru beslenme alışkanlıklarını bilin.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Yeterli  uyuyun,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Kendinize zaman ayırın. Sosyal ve sportif faaliyetlere zaman ayırın.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Zamanı iyi değerlendirin,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600"/>
              <a:t>İnanın</a:t>
            </a:r>
          </a:p>
          <a:p>
            <a:pPr eaLnBrk="1" hangingPunct="1">
              <a:lnSpc>
                <a:spcPct val="80000"/>
              </a:lnSpc>
            </a:pPr>
            <a:endParaRPr lang="tr-TR" altLang="tr-TR" sz="2600"/>
          </a:p>
          <a:p>
            <a:pPr marL="0" indent="0" eaLnBrk="1" hangingPunct="1">
              <a:lnSpc>
                <a:spcPct val="80000"/>
              </a:lnSpc>
              <a:buNone/>
            </a:pPr>
            <a:endParaRPr lang="tr-TR" altLang="tr-TR" sz="2600"/>
          </a:p>
          <a:p>
            <a:pPr marL="0" indent="0" eaLnBrk="1" hangingPunct="1">
              <a:lnSpc>
                <a:spcPct val="80000"/>
              </a:lnSpc>
              <a:buNone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85447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00CC"/>
                    </a:gs>
                    <a:gs pos="100000">
                      <a:srgbClr val="5A5A46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</a:extLst>
        </p:spPr>
        <p:txBody>
          <a:bodyPr/>
          <a:lstStyle/>
          <a:p>
            <a:pPr eaLnBrk="1" hangingPunct="1"/>
            <a:r>
              <a:rPr lang="tr-TR" altLang="tr-TR" sz="3600" b="1">
                <a:solidFill>
                  <a:srgbClr val="0066FF"/>
                </a:solidFill>
              </a:rPr>
              <a:t>EN ÇOK NELERİ UNUTURUZ!!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8452" y="1212110"/>
            <a:ext cx="3886199" cy="4433777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Adlar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Rakamlar ve tarihler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İstenmeyen şeyler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Zor öğrenilmiş, tam olarak kavranmamış konular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Öğrenmeye çalışmadan rast gele edindiğimiz bilgiler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endParaRPr lang="tr-TR" altLang="tr-TR" dirty="0"/>
          </a:p>
        </p:txBody>
      </p:sp>
      <p:pic>
        <p:nvPicPr>
          <p:cNvPr id="5122" name="Picture 2" descr="Unutkanlık nedenleri ve tedav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959" y="1541721"/>
            <a:ext cx="4327746" cy="446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20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49" y="1073888"/>
            <a:ext cx="7735629" cy="537930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Kısa sürede ve zorla öğrenmek zorunda kaldığımız bilgiler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Öğrendikten sonra üzerinde yeterince düşünmediğimiz konular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sz="2800" dirty="0"/>
              <a:t>Yorgun , hasta ,isteksiz ve sıkıntılı anlarımızda öğrenmeye çalıştığımız bilgiler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sz="2800" dirty="0"/>
              <a:t>Uzunca bir süre çalışarak , ara vermeden öğrendiklerimiz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sz="2800" dirty="0"/>
              <a:t>Anlayamadığımız ve bize anlamsız gelen konular</a:t>
            </a:r>
          </a:p>
          <a:p>
            <a:pPr eaLnBrk="1" hangingPunct="1">
              <a:buFontTx/>
              <a:buNone/>
            </a:pPr>
            <a:endParaRPr lang="tr-TR" altLang="tr-TR" dirty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42399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567" y="381000"/>
            <a:ext cx="7783033" cy="1096926"/>
          </a:xfrm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D2A17C"/>
                    </a:gs>
                    <a:gs pos="100000">
                      <a:srgbClr val="886A98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</a:extLst>
        </p:spPr>
        <p:txBody>
          <a:bodyPr/>
          <a:lstStyle/>
          <a:p>
            <a:pPr algn="ctr" eaLnBrk="1" hangingPunct="1"/>
            <a:r>
              <a:rPr lang="tr-TR" altLang="tr-TR" sz="3600" b="1" dirty="0">
                <a:solidFill>
                  <a:srgbClr val="0066FF"/>
                </a:solidFill>
              </a:rPr>
              <a:t>EN AZ UNUTTUKLARIMIZ?!!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488" y="1123876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 Güzel olaylar, anılar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Yatmadan önce gözden geçirilenler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Hatırlanması gerektiğine karar verilen şeyler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Üzerinde sık sık konuşulan, tekrar edilen şeyler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 Kazanılan başarılar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Kişiye anlamlı gelen konular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Her zaman yüksek sesle düşünülen ve konuşulanlar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Fiziksel becerilere sıkı sıkıya bağlı olanlar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tr-TR" altLang="tr-TR" dirty="0"/>
              <a:t>Bireyi doğrudan ilgilendiren konular ve olaylar</a:t>
            </a: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tr-TR" alt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447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293" y="3136606"/>
            <a:ext cx="5390707" cy="372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7676"/>
                    </a:gs>
                    <a:gs pos="100000">
                      <a:srgbClr val="00FFFF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</a:extLst>
        </p:spPr>
        <p:txBody>
          <a:bodyPr/>
          <a:lstStyle/>
          <a:p>
            <a:pPr eaLnBrk="1" hangingPunct="1"/>
            <a:r>
              <a:rPr lang="tr-TR" altLang="tr-TR" sz="3600" dirty="0">
                <a:solidFill>
                  <a:srgbClr val="0066FF"/>
                </a:solidFill>
              </a:rPr>
              <a:t>DERS ÇALIŞMA TEKNİĞİ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8586" y="1477926"/>
            <a:ext cx="7262037" cy="4456149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dirty="0"/>
              <a:t> İzle  (Önce çalışacağınız konuya göz atın)</a:t>
            </a:r>
          </a:p>
          <a:p>
            <a:pPr eaLnBrk="1" hangingPunct="1"/>
            <a:r>
              <a:rPr lang="tr-TR" altLang="tr-TR" sz="3200" dirty="0"/>
              <a:t> Sor  (Konu ile ilgili kendine soru sor)</a:t>
            </a:r>
          </a:p>
          <a:p>
            <a:pPr eaLnBrk="1" hangingPunct="1"/>
            <a:r>
              <a:rPr lang="tr-TR" altLang="tr-TR" sz="3200" dirty="0"/>
              <a:t> Oku (Konuyu Oku)</a:t>
            </a:r>
          </a:p>
          <a:p>
            <a:pPr eaLnBrk="1" hangingPunct="1"/>
            <a:r>
              <a:rPr lang="tr-TR" altLang="tr-TR" sz="3200" dirty="0"/>
              <a:t> Anlat (Konuyu kendine anlat)</a:t>
            </a:r>
          </a:p>
          <a:p>
            <a:pPr eaLnBrk="1" hangingPunct="1"/>
            <a:r>
              <a:rPr lang="tr-TR" altLang="tr-TR" sz="3200" dirty="0"/>
              <a:t> Tekrar et (Konuyu tekrar et)</a:t>
            </a:r>
          </a:p>
        </p:txBody>
      </p:sp>
    </p:spTree>
    <p:extLst>
      <p:ext uri="{BB962C8B-B14F-4D97-AF65-F5344CB8AC3E}">
        <p14:creationId xmlns:p14="http://schemas.microsoft.com/office/powerpoint/2010/main" val="5221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531628" y="1868488"/>
            <a:ext cx="7612911" cy="375487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tr-TR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İ N S A N I N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tr-TR" sz="2800" dirty="0">
                <a:latin typeface="Comic Sans MS" pitchFamily="66" charset="0"/>
              </a:rPr>
              <a:t>MESLEĞİNİ,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tr-TR" sz="2800" dirty="0">
                <a:latin typeface="Comic Sans MS" pitchFamily="66" charset="0"/>
              </a:rPr>
              <a:t>ÖZEL HAYATINI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tr-TR" sz="2800" dirty="0">
                <a:latin typeface="Comic Sans MS" pitchFamily="66" charset="0"/>
              </a:rPr>
              <a:t>AİLESİNE SAĞLAYACAĞI İMKANLARI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tr-TR" sz="2800" dirty="0">
                <a:latin typeface="Comic Sans MS" pitchFamily="66" charset="0"/>
              </a:rPr>
              <a:t>TOPLUMDAKİ YERİNİ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r-TR" sz="2800" dirty="0">
                <a:latin typeface="Comic Sans MS" pitchFamily="66" charset="0"/>
              </a:rPr>
              <a:t>                                  </a:t>
            </a:r>
            <a:r>
              <a:rPr lang="tr-TR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BELİRLER.</a:t>
            </a:r>
          </a:p>
        </p:txBody>
      </p:sp>
      <p:sp>
        <p:nvSpPr>
          <p:cNvPr id="95235" name="WordArt 3"/>
          <p:cNvSpPr>
            <a:spLocks noChangeArrowheads="1" noChangeShapeType="1" noTextEdit="1"/>
          </p:cNvSpPr>
          <p:nvPr/>
        </p:nvSpPr>
        <p:spPr bwMode="auto">
          <a:xfrm>
            <a:off x="1619250" y="115888"/>
            <a:ext cx="5184775" cy="129149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de-DE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E Ğ İ T İ M</a:t>
            </a:r>
            <a:endParaRPr lang="tr-TR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1751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52400"/>
            <a:ext cx="7388225" cy="9731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tr-TR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Başarı Beyinde Başlar</a:t>
            </a:r>
            <a:br>
              <a:rPr lang="tr-TR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tr-TR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Başaracağımıza İnanalım</a:t>
            </a:r>
          </a:p>
        </p:txBody>
      </p:sp>
      <p:pic>
        <p:nvPicPr>
          <p:cNvPr id="34820" name="Picture 4" descr="BD06728_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3004" y="1668648"/>
            <a:ext cx="4929188" cy="4466338"/>
          </a:xfrm>
          <a:noFill/>
        </p:spPr>
      </p:pic>
    </p:spTree>
    <p:extLst>
      <p:ext uri="{BB962C8B-B14F-4D97-AF65-F5344CB8AC3E}">
        <p14:creationId xmlns:p14="http://schemas.microsoft.com/office/powerpoint/2010/main" val="2486742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etin kutusu"/>
          <p:cNvSpPr txBox="1"/>
          <p:nvPr/>
        </p:nvSpPr>
        <p:spPr>
          <a:xfrm>
            <a:off x="914401" y="5613991"/>
            <a:ext cx="7517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TEŞEKKÜR EDERİZ</a:t>
            </a:r>
          </a:p>
        </p:txBody>
      </p:sp>
      <p:pic>
        <p:nvPicPr>
          <p:cNvPr id="23" name="Picture 4" descr="C:\Users\RAM\Desktop\RAM EVRAKLAR\PNG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7" y="0"/>
            <a:ext cx="2083242" cy="1927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Alkışlar Alkışlar küçük resim - Alkış şeffaf PNG görüntüs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07" y="2030819"/>
            <a:ext cx="7612913" cy="358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12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WordArt 2"/>
          <p:cNvSpPr>
            <a:spLocks noChangeArrowheads="1" noChangeShapeType="1" noTextEdit="1"/>
          </p:cNvSpPr>
          <p:nvPr/>
        </p:nvSpPr>
        <p:spPr bwMode="auto">
          <a:xfrm>
            <a:off x="900112" y="763589"/>
            <a:ext cx="7011435" cy="10493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tr-TR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HİÇBİR BAŞARI   TESADÜF   DEĞİLDİR !</a:t>
            </a:r>
          </a:p>
          <a:p>
            <a:pPr algn="ctr"/>
            <a:r>
              <a:rPr lang="tr-TR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BAŞARILI OLMAK İÇİN</a:t>
            </a:r>
          </a:p>
        </p:txBody>
      </p:sp>
      <p:sp>
        <p:nvSpPr>
          <p:cNvPr id="96259" name="AutoShape 3"/>
          <p:cNvSpPr>
            <a:spLocks noChangeArrowheads="1"/>
          </p:cNvSpPr>
          <p:nvPr/>
        </p:nvSpPr>
        <p:spPr bwMode="auto">
          <a:xfrm>
            <a:off x="611188" y="3141663"/>
            <a:ext cx="3097212" cy="208915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tr-TR" sz="28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ÇOK </a:t>
            </a:r>
          </a:p>
          <a:p>
            <a:pPr algn="ctr" eaLnBrk="1" hangingPunct="1">
              <a:defRPr/>
            </a:pPr>
            <a:r>
              <a:rPr lang="tr-TR" sz="28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ÇALIŞMAK </a:t>
            </a:r>
          </a:p>
          <a:p>
            <a:pPr algn="ctr" eaLnBrk="1" hangingPunct="1">
              <a:defRPr/>
            </a:pPr>
            <a:r>
              <a:rPr lang="tr-TR" sz="28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DEĞİL</a:t>
            </a:r>
          </a:p>
        </p:txBody>
      </p:sp>
      <p:pic>
        <p:nvPicPr>
          <p:cNvPr id="96260" name="Picture 4" descr="ok_sol.gif (4962 bytes)"/>
          <p:cNvPicPr>
            <a:picLocks noGrp="1" noChangeAspect="1" noChangeArrowheads="1" noCrop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3648075"/>
            <a:ext cx="2374900" cy="936625"/>
          </a:xfrm>
        </p:spPr>
      </p:pic>
      <p:sp>
        <p:nvSpPr>
          <p:cNvPr id="96261" name="AutoShape 5"/>
          <p:cNvSpPr>
            <a:spLocks noChangeArrowheads="1"/>
          </p:cNvSpPr>
          <p:nvPr/>
        </p:nvSpPr>
        <p:spPr bwMode="auto">
          <a:xfrm>
            <a:off x="5292725" y="2492375"/>
            <a:ext cx="3024188" cy="3024188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>
                <a:solidFill>
                  <a:srgbClr val="FF0000"/>
                </a:solidFill>
              </a:rPr>
              <a:t>VERİMLİ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>
                <a:solidFill>
                  <a:srgbClr val="FF0000"/>
                </a:solidFill>
              </a:rPr>
              <a:t>ÇALIŞMAK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>
                <a:solidFill>
                  <a:srgbClr val="FF0000"/>
                </a:solidFill>
              </a:rPr>
              <a:t>GEREKİR</a:t>
            </a:r>
          </a:p>
        </p:txBody>
      </p:sp>
      <p:sp>
        <p:nvSpPr>
          <p:cNvPr id="2" name="Aşağı Ok 1"/>
          <p:cNvSpPr/>
          <p:nvPr/>
        </p:nvSpPr>
        <p:spPr>
          <a:xfrm>
            <a:off x="4004288" y="1697603"/>
            <a:ext cx="803082" cy="61225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0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Verimli Çalışma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57736" y="1971112"/>
            <a:ext cx="83074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 Zamanı daha verimli kullanırsınız ve konuları yetiştirememe riskiniz azalır.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r>
              <a:rPr lang="tr-TR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sz="2800" b="1" dirty="0">
                <a:solidFill>
                  <a:srgbClr val="7030A0"/>
                </a:solidFill>
              </a:rPr>
              <a:t>Çalışmayı ertelemezsiniz.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rgbClr val="7030A0"/>
                </a:solidFill>
                <a:latin typeface="Signika Negative" pitchFamily="2" charset="0"/>
              </a:rPr>
              <a:t>Motivasyonunuz yüksek olur</a:t>
            </a:r>
            <a:endParaRPr lang="en-US" sz="2800" dirty="0">
              <a:solidFill>
                <a:srgbClr val="7030A0"/>
              </a:solidFill>
              <a:latin typeface="Signika Negative" pitchFamily="2" charset="0"/>
            </a:endParaRPr>
          </a:p>
          <a:p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1308" y="2871531"/>
            <a:ext cx="81158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     </a:t>
            </a: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2000">
                <a:schemeClr val="accent6">
                  <a:satMod val="110000"/>
                  <a:lumMod val="100000"/>
                  <a:shade val="100000"/>
                </a:schemeClr>
              </a:gs>
              <a:gs pos="18000">
                <a:schemeClr val="accent6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Aşağı Ok 1"/>
          <p:cNvSpPr/>
          <p:nvPr/>
        </p:nvSpPr>
        <p:spPr>
          <a:xfrm>
            <a:off x="4138653" y="910221"/>
            <a:ext cx="866693" cy="998092"/>
          </a:xfrm>
          <a:prstGeom prst="down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596348" y="1530424"/>
            <a:ext cx="83170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3200" b="1" dirty="0">
                <a:solidFill>
                  <a:schemeClr val="accent4">
                    <a:lumMod val="75000"/>
                  </a:schemeClr>
                </a:solidFill>
              </a:rPr>
              <a:t>Dersi İyi Dinleyin ve Anlamadığınız Yerleri Öğretmene Sorun,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3200" b="1" dirty="0">
                <a:solidFill>
                  <a:schemeClr val="accent1">
                    <a:lumMod val="75000"/>
                  </a:schemeClr>
                </a:solidFill>
              </a:rPr>
              <a:t>Konuyu Öğrendikten Sonra Test Çözün,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3200" b="1" dirty="0">
                <a:solidFill>
                  <a:schemeClr val="accent3">
                    <a:lumMod val="75000"/>
                  </a:schemeClr>
                </a:solidFill>
              </a:rPr>
              <a:t>Yanlış Yaptığınız Soruların Doğru Cevabını Mutlaka öğrenin,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3200" b="1" dirty="0">
                <a:solidFill>
                  <a:schemeClr val="accent5">
                    <a:lumMod val="75000"/>
                  </a:schemeClr>
                </a:solidFill>
              </a:rPr>
              <a:t>Testlerde Yanlış Sayınız Fazla İse Konuya Tekrar Çalışın,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3200" b="1" dirty="0">
                <a:solidFill>
                  <a:schemeClr val="accent5">
                    <a:lumMod val="75000"/>
                  </a:schemeClr>
                </a:solidFill>
              </a:rPr>
              <a:t>Hatırlama notları tutun</a:t>
            </a:r>
            <a:endParaRPr lang="id-ID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5"/>
          <p:cNvSpPr>
            <a:spLocks/>
          </p:cNvSpPr>
          <p:nvPr/>
        </p:nvSpPr>
        <p:spPr bwMode="auto">
          <a:xfrm>
            <a:off x="1096227" y="1941971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308828" y="232622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5" y="2514465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1282267" y="2329799"/>
            <a:ext cx="979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latin typeface="+mj-lt"/>
              </a:rPr>
              <a:t>Günlük</a:t>
            </a:r>
            <a:endParaRPr lang="id-ID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79175" y="2816399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latin typeface="+mj-lt"/>
              </a:rPr>
              <a:t>Haftalık</a:t>
            </a:r>
            <a:endParaRPr lang="id-ID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11565" y="3174926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>
                <a:latin typeface="+mj-lt"/>
              </a:rPr>
              <a:t>Aylık</a:t>
            </a:r>
            <a:endParaRPr lang="id-ID" sz="2700" b="1" dirty="0"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370660" y="4383651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dirty="0"/>
              <a:t> düzenli tekrarlar yapın.</a:t>
            </a:r>
            <a:endParaRPr lang="tr-TR" sz="32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327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/>
      <p:bldP spid="28" grpId="0"/>
      <p:bldP spid="29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50</a:t>
            </a:r>
            <a:r>
              <a:rPr lang="id-ID" sz="3000" b="1" dirty="0"/>
              <a:t>%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70</a:t>
            </a:r>
            <a:r>
              <a:rPr lang="id-ID" sz="3000" b="1" dirty="0"/>
              <a:t>%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/>
              <a:t>8</a:t>
            </a:r>
            <a:r>
              <a:rPr lang="tr-TR" sz="3000" b="1" dirty="0"/>
              <a:t>0</a:t>
            </a:r>
            <a:r>
              <a:rPr lang="id-ID" sz="3000" b="1" dirty="0"/>
              <a:t>%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>
                <a:solidFill>
                  <a:srgbClr val="C00000"/>
                </a:solidFill>
              </a:rPr>
              <a:t>Unutursunuz….</a:t>
            </a:r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5" grpId="0"/>
      <p:bldP spid="96" grpId="0"/>
      <p:bldP spid="97" grpId="0"/>
      <p:bldP spid="99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5" y="2671011"/>
            <a:ext cx="419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</a:p>
        </p:txBody>
      </p:sp>
      <p:sp>
        <p:nvSpPr>
          <p:cNvPr id="41" name="40 Metin kutusu"/>
          <p:cNvSpPr txBox="1"/>
          <p:nvPr/>
        </p:nvSpPr>
        <p:spPr>
          <a:xfrm>
            <a:off x="693821" y="3661073"/>
            <a:ext cx="4399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0070C0"/>
                </a:solidFill>
              </a:rPr>
              <a:t>Anlama, analiz etme, yorumlama becerileriniz gelişir.</a:t>
            </a:r>
          </a:p>
        </p:txBody>
      </p:sp>
      <p:sp>
        <p:nvSpPr>
          <p:cNvPr id="42" name="41 Metin kutusu"/>
          <p:cNvSpPr txBox="1"/>
          <p:nvPr/>
        </p:nvSpPr>
        <p:spPr>
          <a:xfrm>
            <a:off x="713874" y="4876790"/>
            <a:ext cx="4283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</a:p>
        </p:txBody>
      </p:sp>
      <p:sp>
        <p:nvSpPr>
          <p:cNvPr id="2" name="AutoShape 2" descr="Kitap okuma karikatür erkek ve kız Vector illustration Çerçeveli Poster •  Pixers® - Haydi dünyanızı değiştirel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" name="AutoShape 4" descr="Kitap okuma karikatür erkek ve kız Vector illustration Çerçeveli Poster •  Pixers® - Haydi dünyanızı değiştireli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" name="AutoShape 6" descr="Kitap okuma karikatür erkek ve kız Vector illustration Çerçeveli Poster •  Pixers® - Haydi dünyanızı değiştireli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53" y="1952363"/>
            <a:ext cx="3732028" cy="354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10822</TotalTime>
  <Words>680</Words>
  <Application>Microsoft Office PowerPoint</Application>
  <PresentationFormat>Ekran Gösterisi (4:3)</PresentationFormat>
  <Paragraphs>157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Office Theme</vt:lpstr>
      <vt:lpstr>PowerPoint Sunusu</vt:lpstr>
      <vt:lpstr>PowerPoint Sunusu</vt:lpstr>
      <vt:lpstr>PowerPoint Sunusu</vt:lpstr>
      <vt:lpstr>Verimli Çalışma İçin</vt:lpstr>
      <vt:lpstr>PowerPoint Sunusu</vt:lpstr>
      <vt:lpstr>PowerPoint Sunusu</vt:lpstr>
      <vt:lpstr>Tekrar Yapın.</vt:lpstr>
      <vt:lpstr>Tekrar Yapmadığınızda</vt:lpstr>
      <vt:lpstr>Kitap Okuyun</vt:lpstr>
      <vt:lpstr>PowerPoint Sunusu</vt:lpstr>
      <vt:lpstr>PowerPoint Sunusu</vt:lpstr>
      <vt:lpstr>PowerPoint Sunusu</vt:lpstr>
      <vt:lpstr>PowerPoint Sunusu</vt:lpstr>
      <vt:lpstr>Bunlara rağmen başaramadıysak</vt:lpstr>
      <vt:lpstr>YAPABİLİRSİN</vt:lpstr>
      <vt:lpstr>EN ÇOK NELERİ UNUTURUZ!!</vt:lpstr>
      <vt:lpstr>PowerPoint Sunusu</vt:lpstr>
      <vt:lpstr>EN AZ UNUTTUKLARIMIZ?!!</vt:lpstr>
      <vt:lpstr>DERS ÇALIŞMA TEKNİĞİ</vt:lpstr>
      <vt:lpstr>Başarı Beyinde Başlar Başaracağımıza İnanalım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Bilinmeyen Kullanıcı</cp:lastModifiedBy>
  <cp:revision>573</cp:revision>
  <dcterms:created xsi:type="dcterms:W3CDTF">2014-12-21T04:26:02Z</dcterms:created>
  <dcterms:modified xsi:type="dcterms:W3CDTF">2021-03-22T06:32:17Z</dcterms:modified>
</cp:coreProperties>
</file>