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70" r:id="rId14"/>
    <p:sldId id="271" r:id="rId15"/>
    <p:sldId id="272" r:id="rId16"/>
    <p:sldId id="273" r:id="rId17"/>
    <p:sldId id="260"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E8D60C1-3236-4DA5-8573-3D8C01C808B5}" type="datetimeFigureOut">
              <a:rPr lang="tr-TR" smtClean="0"/>
              <a:t>19.03.2021</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303FB569-6DC5-4992-AD6A-C865F9E0213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E8D60C1-3236-4DA5-8573-3D8C01C808B5}" type="datetimeFigureOut">
              <a:rPr lang="tr-TR" smtClean="0"/>
              <a:t>19.03.2021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03FB569-6DC5-4992-AD6A-C865F9E0213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CE8D60C1-3236-4DA5-8573-3D8C01C808B5}" type="datetimeFigureOut">
              <a:rPr lang="tr-TR" smtClean="0"/>
              <a:t>19.03.2021</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303FB569-6DC5-4992-AD6A-C865F9E02138}"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685800" y="609600"/>
            <a:ext cx="77724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685800" y="1981200"/>
            <a:ext cx="7772400" cy="4114800"/>
          </a:xfrm>
        </p:spPr>
        <p:txBody>
          <a:bodyPr/>
          <a:lstStyle/>
          <a:p>
            <a:endParaRPr lang="tr-TR"/>
          </a:p>
        </p:txBody>
      </p:sp>
      <p:sp>
        <p:nvSpPr>
          <p:cNvPr id="4" name="Veri Yer Tutucusu 3"/>
          <p:cNvSpPr>
            <a:spLocks noGrp="1"/>
          </p:cNvSpPr>
          <p:nvPr>
            <p:ph type="dt" sz="half" idx="10"/>
          </p:nvPr>
        </p:nvSpPr>
        <p:spPr>
          <a:xfrm>
            <a:off x="685800" y="6248400"/>
            <a:ext cx="1905000" cy="457200"/>
          </a:xfrm>
        </p:spPr>
        <p:txBody>
          <a:bodyPr/>
          <a:lstStyle>
            <a:lvl1pPr>
              <a:defRPr/>
            </a:lvl1pPr>
          </a:lstStyle>
          <a:p>
            <a:endParaRPr lang="tr-TR" altLang="tr-TR"/>
          </a:p>
        </p:txBody>
      </p:sp>
      <p:sp>
        <p:nvSpPr>
          <p:cNvPr id="5" name="Altbilgi Yer Tutucusu 4"/>
          <p:cNvSpPr>
            <a:spLocks noGrp="1"/>
          </p:cNvSpPr>
          <p:nvPr>
            <p:ph type="ftr" sz="quarter" idx="11"/>
          </p:nvPr>
        </p:nvSpPr>
        <p:spPr>
          <a:xfrm>
            <a:off x="3124200" y="6248400"/>
            <a:ext cx="2895600" cy="457200"/>
          </a:xfrm>
        </p:spPr>
        <p:txBody>
          <a:bodyPr/>
          <a:lstStyle>
            <a:lvl1pPr>
              <a:defRPr/>
            </a:lvl1pPr>
          </a:lstStyle>
          <a:p>
            <a:endParaRPr lang="tr-TR" altLang="tr-TR"/>
          </a:p>
        </p:txBody>
      </p:sp>
      <p:sp>
        <p:nvSpPr>
          <p:cNvPr id="6" name="Slayt Numarası Yer Tutucusu 5"/>
          <p:cNvSpPr>
            <a:spLocks noGrp="1"/>
          </p:cNvSpPr>
          <p:nvPr>
            <p:ph type="sldNum" sz="quarter" idx="12"/>
          </p:nvPr>
        </p:nvSpPr>
        <p:spPr>
          <a:xfrm>
            <a:off x="6553200" y="6248400"/>
            <a:ext cx="1905000" cy="457200"/>
          </a:xfrm>
        </p:spPr>
        <p:txBody>
          <a:bodyPr/>
          <a:lstStyle>
            <a:lvl1pPr>
              <a:defRPr/>
            </a:lvl1pPr>
          </a:lstStyle>
          <a:p>
            <a:fld id="{D7FFB187-7104-4595-B009-894E4D992E71}" type="slidenum">
              <a:rPr lang="tr-TR" altLang="tr-TR"/>
              <a:pPr/>
              <a:t>‹#›</a:t>
            </a:fld>
            <a:endParaRPr lang="tr-TR" altLang="tr-TR"/>
          </a:p>
        </p:txBody>
      </p:sp>
    </p:spTree>
    <p:extLst>
      <p:ext uri="{BB962C8B-B14F-4D97-AF65-F5344CB8AC3E}">
        <p14:creationId xmlns:p14="http://schemas.microsoft.com/office/powerpoint/2010/main" val="801965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CE8D60C1-3236-4DA5-8573-3D8C01C808B5}" type="datetimeFigureOut">
              <a:rPr lang="tr-TR" smtClean="0"/>
              <a:t>19.03.2021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303FB569-6DC5-4992-AD6A-C865F9E02138}" type="slidenum">
              <a:rPr lang="tr-TR" smtClean="0"/>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CE8D60C1-3236-4DA5-8573-3D8C01C808B5}" type="datetimeFigureOut">
              <a:rPr lang="tr-TR" smtClean="0"/>
              <a:t>19.03.2021</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03FB569-6DC5-4992-AD6A-C865F9E02138}" type="slidenum">
              <a:rPr lang="tr-TR" smtClean="0"/>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CE8D60C1-3236-4DA5-8573-3D8C01C808B5}" type="datetimeFigureOut">
              <a:rPr lang="tr-TR" smtClean="0"/>
              <a:t>19.03.2021</a:t>
            </a:fld>
            <a:endParaRPr lang="tr-TR"/>
          </a:p>
        </p:txBody>
      </p:sp>
      <p:sp>
        <p:nvSpPr>
          <p:cNvPr id="10" name="Slayt Numarası Yer Tutucusu 9"/>
          <p:cNvSpPr>
            <a:spLocks noGrp="1"/>
          </p:cNvSpPr>
          <p:nvPr>
            <p:ph type="sldNum" sz="quarter" idx="16"/>
          </p:nvPr>
        </p:nvSpPr>
        <p:spPr/>
        <p:txBody>
          <a:bodyPr rtlCol="0"/>
          <a:lstStyle/>
          <a:p>
            <a:fld id="{303FB569-6DC5-4992-AD6A-C865F9E02138}" type="slidenum">
              <a:rPr lang="tr-TR" smtClean="0"/>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CE8D60C1-3236-4DA5-8573-3D8C01C808B5}" type="datetimeFigureOut">
              <a:rPr lang="tr-TR" smtClean="0"/>
              <a:t>19.03.2021</a:t>
            </a:fld>
            <a:endParaRPr lang="tr-TR"/>
          </a:p>
        </p:txBody>
      </p:sp>
      <p:sp>
        <p:nvSpPr>
          <p:cNvPr id="12" name="Slayt Numarası Yer Tutucusu 11"/>
          <p:cNvSpPr>
            <a:spLocks noGrp="1"/>
          </p:cNvSpPr>
          <p:nvPr>
            <p:ph type="sldNum" sz="quarter" idx="16"/>
          </p:nvPr>
        </p:nvSpPr>
        <p:spPr/>
        <p:txBody>
          <a:bodyPr rtlCol="0"/>
          <a:lstStyle/>
          <a:p>
            <a:fld id="{303FB569-6DC5-4992-AD6A-C865F9E02138}" type="slidenum">
              <a:rPr lang="tr-TR" smtClean="0"/>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CE8D60C1-3236-4DA5-8573-3D8C01C808B5}" type="datetimeFigureOut">
              <a:rPr lang="tr-TR" smtClean="0"/>
              <a:t>19.03.2021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303FB569-6DC5-4992-AD6A-C865F9E0213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E8D60C1-3236-4DA5-8573-3D8C01C808B5}" type="datetimeFigureOut">
              <a:rPr lang="tr-TR" smtClean="0"/>
              <a:t>19.03.2021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303FB569-6DC5-4992-AD6A-C865F9E0213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CE8D60C1-3236-4DA5-8573-3D8C01C808B5}" type="datetimeFigureOut">
              <a:rPr lang="tr-TR" smtClean="0"/>
              <a:t>19.03.2021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303FB569-6DC5-4992-AD6A-C865F9E02138}" type="slidenum">
              <a:rPr lang="tr-TR" smtClean="0"/>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CE8D60C1-3236-4DA5-8573-3D8C01C808B5}" type="datetimeFigureOut">
              <a:rPr lang="tr-TR" smtClean="0"/>
              <a:t>19.03.2021</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303FB569-6DC5-4992-AD6A-C865F9E02138}" type="slidenum">
              <a:rPr lang="tr-TR" smtClean="0"/>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E8D60C1-3236-4DA5-8573-3D8C01C808B5}" type="datetimeFigureOut">
              <a:rPr lang="tr-TR" smtClean="0"/>
              <a:t>19.03.2021</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03FB569-6DC5-4992-AD6A-C865F9E0213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2.wav"/><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2.wmf"/></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971600" y="1916832"/>
            <a:ext cx="7776864" cy="2592288"/>
          </a:xfrm>
          <a:scene3d>
            <a:camera prst="perspectiveContrastingRightFacing"/>
            <a:lightRig rig="threePt" dir="t"/>
          </a:scene3d>
        </p:spPr>
        <p:txBody>
          <a:bodyPr/>
          <a:lstStyle/>
          <a:p>
            <a:r>
              <a:rPr lang="tr-TR" smtClean="0">
                <a:solidFill>
                  <a:srgbClr val="FFC000"/>
                </a:solidFill>
              </a:rPr>
              <a:t>MOTİVASYON VE ZAMAN YÖNETİMİ</a:t>
            </a:r>
            <a:endParaRPr lang="tr-TR">
              <a:solidFill>
                <a:srgbClr val="FFC000"/>
              </a:solidFill>
            </a:endParaRPr>
          </a:p>
        </p:txBody>
      </p:sp>
      <p:sp>
        <p:nvSpPr>
          <p:cNvPr id="3" name="Alt Başlık 2"/>
          <p:cNvSpPr>
            <a:spLocks noGrp="1"/>
          </p:cNvSpPr>
          <p:nvPr>
            <p:ph type="subTitle" idx="1"/>
          </p:nvPr>
        </p:nvSpPr>
        <p:spPr/>
        <p:txBody>
          <a:bodyPr>
            <a:normAutofit fontScale="92500" lnSpcReduction="20000"/>
          </a:bodyPr>
          <a:lstStyle/>
          <a:p>
            <a:r>
              <a:rPr lang="tr-TR" smtClean="0"/>
              <a:t>HACI LÜTFİYE ŞİRECİ REHBERLİK ARAŞTIRMA MERKEZİ</a:t>
            </a:r>
            <a:endParaRPr lang="tr-TR"/>
          </a:p>
        </p:txBody>
      </p:sp>
      <p:pic>
        <p:nvPicPr>
          <p:cNvPr id="9218" name="Picture 2" descr="Motivasy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476672"/>
            <a:ext cx="6192688" cy="252786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684851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ZAMAN YÖNETİMİ</a:t>
            </a:r>
            <a:endParaRPr lang="tr-TR"/>
          </a:p>
        </p:txBody>
      </p:sp>
      <p:sp>
        <p:nvSpPr>
          <p:cNvPr id="3" name="İçerik Yer Tutucusu 2"/>
          <p:cNvSpPr>
            <a:spLocks noGrp="1"/>
          </p:cNvSpPr>
          <p:nvPr>
            <p:ph sz="quarter" idx="1"/>
          </p:nvPr>
        </p:nvSpPr>
        <p:spPr>
          <a:xfrm>
            <a:off x="612648" y="1600200"/>
            <a:ext cx="2519192" cy="4495800"/>
          </a:xfrm>
        </p:spPr>
        <p:txBody>
          <a:bodyPr>
            <a:normAutofit fontScale="85000" lnSpcReduction="20000"/>
          </a:bodyPr>
          <a:lstStyle/>
          <a:p>
            <a:pPr marL="0" indent="0" algn="ctr">
              <a:buNone/>
            </a:pPr>
            <a:r>
              <a:rPr lang="tr-TR" altLang="tr-TR" sz="2800" b="1">
                <a:latin typeface="Tahoma" charset="0"/>
              </a:rPr>
              <a:t>İnsan vardır </a:t>
            </a:r>
            <a:br>
              <a:rPr lang="tr-TR" altLang="tr-TR" sz="2800" b="1">
                <a:latin typeface="Tahoma" charset="0"/>
              </a:rPr>
            </a:br>
            <a:r>
              <a:rPr lang="tr-TR" altLang="tr-TR" sz="2800" b="1">
                <a:latin typeface="Tahoma" charset="0"/>
              </a:rPr>
              <a:t/>
            </a:r>
            <a:br>
              <a:rPr lang="tr-TR" altLang="tr-TR" sz="2800" b="1">
                <a:latin typeface="Tahoma" charset="0"/>
              </a:rPr>
            </a:br>
            <a:r>
              <a:rPr lang="tr-TR" altLang="tr-TR" sz="2800" b="1">
                <a:latin typeface="Tahoma" charset="0"/>
              </a:rPr>
              <a:t>zamanı </a:t>
            </a:r>
            <a:br>
              <a:rPr lang="tr-TR" altLang="tr-TR" sz="2800" b="1">
                <a:latin typeface="Tahoma" charset="0"/>
              </a:rPr>
            </a:br>
            <a:r>
              <a:rPr lang="tr-TR" altLang="tr-TR" sz="2800" b="1">
                <a:latin typeface="Tahoma" charset="0"/>
              </a:rPr>
              <a:t/>
            </a:r>
            <a:br>
              <a:rPr lang="tr-TR" altLang="tr-TR" sz="2800" b="1">
                <a:latin typeface="Tahoma" charset="0"/>
              </a:rPr>
            </a:br>
            <a:r>
              <a:rPr lang="tr-TR" altLang="tr-TR" sz="2800" b="1">
                <a:latin typeface="Tahoma" charset="0"/>
              </a:rPr>
              <a:t>kendi hesabına yontar, </a:t>
            </a:r>
            <a:br>
              <a:rPr lang="tr-TR" altLang="tr-TR" sz="2800" b="1">
                <a:latin typeface="Tahoma" charset="0"/>
              </a:rPr>
            </a:br>
            <a:r>
              <a:rPr lang="tr-TR" altLang="tr-TR" sz="2800" b="1">
                <a:latin typeface="Tahoma" charset="0"/>
              </a:rPr>
              <a:t/>
            </a:r>
            <a:br>
              <a:rPr lang="tr-TR" altLang="tr-TR" sz="2800" b="1">
                <a:latin typeface="Tahoma" charset="0"/>
              </a:rPr>
            </a:br>
            <a:r>
              <a:rPr lang="tr-TR" altLang="tr-TR" sz="2800" b="1">
                <a:latin typeface="Tahoma" charset="0"/>
              </a:rPr>
              <a:t>insan da vardır </a:t>
            </a:r>
            <a:br>
              <a:rPr lang="tr-TR" altLang="tr-TR" sz="2800" b="1">
                <a:latin typeface="Tahoma" charset="0"/>
              </a:rPr>
            </a:br>
            <a:r>
              <a:rPr lang="tr-TR" altLang="tr-TR" sz="2800" b="1">
                <a:latin typeface="Tahoma" charset="0"/>
              </a:rPr>
              <a:t/>
            </a:r>
            <a:br>
              <a:rPr lang="tr-TR" altLang="tr-TR" sz="2800" b="1">
                <a:latin typeface="Tahoma" charset="0"/>
              </a:rPr>
            </a:br>
            <a:r>
              <a:rPr lang="tr-TR" altLang="tr-TR" sz="2800" b="1">
                <a:latin typeface="Tahoma" charset="0"/>
              </a:rPr>
              <a:t>bir ömür boyu </a:t>
            </a:r>
            <a:br>
              <a:rPr lang="tr-TR" altLang="tr-TR" sz="2800" b="1">
                <a:latin typeface="Tahoma" charset="0"/>
              </a:rPr>
            </a:br>
            <a:r>
              <a:rPr lang="tr-TR" altLang="tr-TR" sz="2800" b="1">
                <a:latin typeface="Tahoma" charset="0"/>
              </a:rPr>
              <a:t/>
            </a:r>
            <a:br>
              <a:rPr lang="tr-TR" altLang="tr-TR" sz="2800" b="1">
                <a:latin typeface="Tahoma" charset="0"/>
              </a:rPr>
            </a:br>
            <a:r>
              <a:rPr lang="tr-TR" altLang="tr-TR" sz="2800" b="1">
                <a:latin typeface="Tahoma" charset="0"/>
              </a:rPr>
              <a:t> zaman </a:t>
            </a:r>
            <a:br>
              <a:rPr lang="tr-TR" altLang="tr-TR" sz="2800" b="1">
                <a:latin typeface="Tahoma" charset="0"/>
              </a:rPr>
            </a:br>
            <a:r>
              <a:rPr lang="tr-TR" altLang="tr-TR" sz="2800" b="1">
                <a:latin typeface="Tahoma" charset="0"/>
              </a:rPr>
              <a:t/>
            </a:r>
            <a:br>
              <a:rPr lang="tr-TR" altLang="tr-TR" sz="2800" b="1">
                <a:latin typeface="Tahoma" charset="0"/>
              </a:rPr>
            </a:br>
            <a:r>
              <a:rPr lang="tr-TR" altLang="tr-TR" sz="2800" b="1">
                <a:latin typeface="Tahoma" charset="0"/>
              </a:rPr>
              <a:t>onu yontar</a:t>
            </a:r>
            <a:endParaRPr lang="tr-TR"/>
          </a:p>
        </p:txBody>
      </p:sp>
      <p:pic>
        <p:nvPicPr>
          <p:cNvPr id="1026" name="Picture 2" descr="Zaman Yönetimi · Davet Mektebi Dergis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1880" y="2636912"/>
            <a:ext cx="5504612" cy="309634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31250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altLang="tr-TR" sz="3200">
                <a:solidFill>
                  <a:schemeClr val="folHlink"/>
                </a:solidFill>
                <a:latin typeface="Comic Sans MS" pitchFamily="66" charset="0"/>
              </a:rPr>
              <a:t>Bir işi ertelemenin adı olan </a:t>
            </a:r>
            <a:r>
              <a:rPr lang="tr-TR" altLang="tr-TR" sz="3200">
                <a:solidFill>
                  <a:schemeClr val="hlink"/>
                </a:solidFill>
                <a:latin typeface="Comic Sans MS" pitchFamily="66" charset="0"/>
              </a:rPr>
              <a:t>‘</a:t>
            </a:r>
            <a:r>
              <a:rPr lang="tr-TR" altLang="tr-TR" sz="3200">
                <a:solidFill>
                  <a:srgbClr val="FF0000"/>
                </a:solidFill>
                <a:latin typeface="Comic Sans MS" pitchFamily="66" charset="0"/>
              </a:rPr>
              <a:t>yarın</a:t>
            </a:r>
            <a:r>
              <a:rPr lang="tr-TR" altLang="tr-TR" sz="3200">
                <a:solidFill>
                  <a:schemeClr val="hlink"/>
                </a:solidFill>
                <a:latin typeface="Comic Sans MS" pitchFamily="66" charset="0"/>
              </a:rPr>
              <a:t>’</a:t>
            </a:r>
            <a:r>
              <a:rPr lang="tr-TR" altLang="tr-TR" sz="3200">
                <a:solidFill>
                  <a:schemeClr val="folHlink"/>
                </a:solidFill>
                <a:latin typeface="Comic Sans MS" pitchFamily="66" charset="0"/>
              </a:rPr>
              <a:t> kelimesini takviminden çıkart.</a:t>
            </a:r>
            <a:br>
              <a:rPr lang="tr-TR" altLang="tr-TR" sz="3200">
                <a:solidFill>
                  <a:schemeClr val="folHlink"/>
                </a:solidFill>
                <a:latin typeface="Comic Sans MS" pitchFamily="66" charset="0"/>
              </a:rPr>
            </a:br>
            <a:r>
              <a:rPr lang="tr-TR" altLang="tr-TR" sz="3200">
                <a:solidFill>
                  <a:schemeClr val="folHlink"/>
                </a:solidFill>
                <a:latin typeface="Comic Sans MS" pitchFamily="66" charset="0"/>
              </a:rPr>
              <a:t> </a:t>
            </a:r>
            <a:br>
              <a:rPr lang="tr-TR" altLang="tr-TR" sz="3200">
                <a:solidFill>
                  <a:schemeClr val="folHlink"/>
                </a:solidFill>
                <a:latin typeface="Comic Sans MS" pitchFamily="66" charset="0"/>
              </a:rPr>
            </a:br>
            <a:r>
              <a:rPr lang="tr-TR" altLang="tr-TR" sz="3200">
                <a:solidFill>
                  <a:schemeClr val="folHlink"/>
                </a:solidFill>
                <a:latin typeface="Comic Sans MS" pitchFamily="66" charset="0"/>
              </a:rPr>
              <a:t>Çünkü tarih </a:t>
            </a:r>
            <a:r>
              <a:rPr lang="tr-TR" altLang="tr-TR" sz="3200">
                <a:solidFill>
                  <a:schemeClr val="hlink"/>
                </a:solidFill>
                <a:latin typeface="Comic Sans MS" pitchFamily="66" charset="0"/>
              </a:rPr>
              <a:t>‘</a:t>
            </a:r>
            <a:r>
              <a:rPr lang="tr-TR" altLang="tr-TR" sz="3200">
                <a:solidFill>
                  <a:srgbClr val="FF0000"/>
                </a:solidFill>
                <a:latin typeface="Comic Sans MS" pitchFamily="66" charset="0"/>
              </a:rPr>
              <a:t>yarın’ın </a:t>
            </a:r>
            <a:r>
              <a:rPr lang="tr-TR" altLang="tr-TR" sz="3200">
                <a:solidFill>
                  <a:schemeClr val="folHlink"/>
                </a:solidFill>
                <a:latin typeface="Comic Sans MS" pitchFamily="66" charset="0"/>
              </a:rPr>
              <a:t>kurbanları ile doludur. </a:t>
            </a:r>
            <a:br>
              <a:rPr lang="tr-TR" altLang="tr-TR" sz="3200">
                <a:solidFill>
                  <a:schemeClr val="folHlink"/>
                </a:solidFill>
                <a:latin typeface="Comic Sans MS" pitchFamily="66" charset="0"/>
              </a:rPr>
            </a:br>
            <a:r>
              <a:rPr lang="tr-TR" altLang="tr-TR" sz="3200">
                <a:solidFill>
                  <a:schemeClr val="folHlink"/>
                </a:solidFill>
                <a:latin typeface="Comic Sans MS" pitchFamily="66" charset="0"/>
              </a:rPr>
              <a:t/>
            </a:r>
            <a:br>
              <a:rPr lang="tr-TR" altLang="tr-TR" sz="3200">
                <a:solidFill>
                  <a:schemeClr val="folHlink"/>
                </a:solidFill>
                <a:latin typeface="Comic Sans MS" pitchFamily="66" charset="0"/>
              </a:rPr>
            </a:br>
            <a:r>
              <a:rPr lang="tr-TR" altLang="tr-TR" sz="3200">
                <a:solidFill>
                  <a:schemeClr val="folHlink"/>
                </a:solidFill>
                <a:latin typeface="Comic Sans MS" pitchFamily="66" charset="0"/>
              </a:rPr>
              <a:t>O, ihmalciliğin ve beceriksizliğin sevdiği bir sığınaktır.</a:t>
            </a:r>
            <a:endParaRPr lang="tr-T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693615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i="1" u="sng">
                <a:solidFill>
                  <a:srgbClr val="33CC33"/>
                </a:solidFill>
                <a:latin typeface="Trebuchet MS" pitchFamily="34" charset="0"/>
              </a:rPr>
              <a:t>Hedef Planlaması</a:t>
            </a:r>
            <a:endParaRPr lang="tr-TR"/>
          </a:p>
        </p:txBody>
      </p:sp>
      <p:sp>
        <p:nvSpPr>
          <p:cNvPr id="3" name="İçerik Yer Tutucusu 2"/>
          <p:cNvSpPr>
            <a:spLocks noGrp="1"/>
          </p:cNvSpPr>
          <p:nvPr>
            <p:ph sz="quarter" idx="1"/>
          </p:nvPr>
        </p:nvSpPr>
        <p:spPr>
          <a:xfrm>
            <a:off x="612648" y="1600200"/>
            <a:ext cx="4967464" cy="4495800"/>
          </a:xfrm>
        </p:spPr>
        <p:txBody>
          <a:bodyPr>
            <a:normAutofit fontScale="85000" lnSpcReduction="10000"/>
          </a:bodyPr>
          <a:lstStyle/>
          <a:p>
            <a:pPr algn="ctr">
              <a:lnSpc>
                <a:spcPct val="200000"/>
              </a:lnSpc>
            </a:pPr>
            <a:r>
              <a:rPr lang="tr-TR" altLang="tr-TR" sz="3200" b="1">
                <a:solidFill>
                  <a:schemeClr val="hlink"/>
                </a:solidFill>
              </a:rPr>
              <a:t>Günlük</a:t>
            </a:r>
          </a:p>
          <a:p>
            <a:pPr algn="ctr">
              <a:lnSpc>
                <a:spcPct val="200000"/>
              </a:lnSpc>
            </a:pPr>
            <a:r>
              <a:rPr lang="tr-TR" altLang="tr-TR" sz="3200" b="1" smtClean="0">
                <a:solidFill>
                  <a:schemeClr val="hlink"/>
                </a:solidFill>
              </a:rPr>
              <a:t>Haftalık</a:t>
            </a:r>
          </a:p>
          <a:p>
            <a:pPr algn="ctr">
              <a:lnSpc>
                <a:spcPct val="200000"/>
              </a:lnSpc>
            </a:pPr>
            <a:r>
              <a:rPr lang="tr-TR" altLang="tr-TR" sz="3200" b="1" smtClean="0">
                <a:solidFill>
                  <a:schemeClr val="hlink"/>
                </a:solidFill>
              </a:rPr>
              <a:t>Aylık</a:t>
            </a:r>
          </a:p>
          <a:p>
            <a:pPr algn="ctr">
              <a:lnSpc>
                <a:spcPct val="200000"/>
              </a:lnSpc>
            </a:pPr>
            <a:r>
              <a:rPr lang="tr-TR" altLang="tr-TR" sz="3200" b="1">
                <a:solidFill>
                  <a:schemeClr val="hlink"/>
                </a:solidFill>
              </a:rPr>
              <a:t>3 aylık</a:t>
            </a:r>
          </a:p>
          <a:p>
            <a:pPr algn="ctr">
              <a:lnSpc>
                <a:spcPct val="200000"/>
              </a:lnSpc>
            </a:pPr>
            <a:r>
              <a:rPr lang="tr-TR" altLang="tr-TR" sz="3200" b="1">
                <a:solidFill>
                  <a:schemeClr val="hlink"/>
                </a:solidFill>
              </a:rPr>
              <a:t>Yıllık</a:t>
            </a:r>
            <a:endParaRPr lang="tr-TR"/>
          </a:p>
        </p:txBody>
      </p:sp>
      <p:pic>
        <p:nvPicPr>
          <p:cNvPr id="4" name="Picture 2" descr="C:\Users\user\Desktop\sinav-kaygisi 2 (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708920"/>
            <a:ext cx="3275856" cy="3816424"/>
          </a:xfrm>
          <a:prstGeom prst="rect">
            <a:avLst/>
          </a:prstGeom>
          <a:noFill/>
          <a:extLst>
            <a:ext uri="{909E8E84-426E-40DD-AFC4-6F175D3DCCD1}">
              <a14:hiddenFill xmlns:a14="http://schemas.microsoft.com/office/drawing/2010/main">
                <a:solidFill>
                  <a:srgbClr val="FFFFFF"/>
                </a:solidFill>
              </a14:hiddenFill>
            </a:ext>
          </a:ex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290961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Oval 3"/>
          <p:cNvSpPr>
            <a:spLocks noChangeArrowheads="1"/>
          </p:cNvSpPr>
          <p:nvPr/>
        </p:nvSpPr>
        <p:spPr bwMode="auto">
          <a:xfrm>
            <a:off x="304800" y="4419600"/>
            <a:ext cx="4648200" cy="1524000"/>
          </a:xfrm>
          <a:prstGeom prst="ellipse">
            <a:avLst/>
          </a:prstGeom>
          <a:solidFill>
            <a:srgbClr val="00CCFF"/>
          </a:solidFill>
          <a:ln w="9525">
            <a:solidFill>
              <a:srgbClr val="00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tr-TR" altLang="tr-TR" sz="1800" b="1">
                <a:solidFill>
                  <a:srgbClr val="010000"/>
                </a:solidFill>
              </a:rPr>
              <a:t>3...Haftalık ve günlük zamanı kullanmanızı planlayın ve programlayın</a:t>
            </a:r>
          </a:p>
        </p:txBody>
      </p:sp>
      <p:sp>
        <p:nvSpPr>
          <p:cNvPr id="44036" name="Oval 4"/>
          <p:cNvSpPr>
            <a:spLocks noChangeArrowheads="1"/>
          </p:cNvSpPr>
          <p:nvPr/>
        </p:nvSpPr>
        <p:spPr bwMode="auto">
          <a:xfrm>
            <a:off x="304800" y="252413"/>
            <a:ext cx="4343400" cy="1271587"/>
          </a:xfrm>
          <a:prstGeom prst="ellipse">
            <a:avLst/>
          </a:prstGeom>
          <a:solidFill>
            <a:srgbClr val="00CCFF"/>
          </a:solidFill>
          <a:ln w="9525">
            <a:solidFill>
              <a:srgbClr val="00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tr-TR" altLang="tr-TR" sz="1800" b="1">
              <a:solidFill>
                <a:srgbClr val="010000"/>
              </a:solidFill>
            </a:endParaRPr>
          </a:p>
          <a:p>
            <a:pPr algn="ctr"/>
            <a:r>
              <a:rPr lang="tr-TR" altLang="tr-TR" sz="1800" b="1">
                <a:solidFill>
                  <a:srgbClr val="010000"/>
                </a:solidFill>
              </a:rPr>
              <a:t>1... Sorumlulukları, öncelikleri ve amaçları belirleyin</a:t>
            </a:r>
          </a:p>
          <a:p>
            <a:pPr algn="ctr"/>
            <a:endParaRPr lang="tr-TR" altLang="tr-TR" sz="1800" b="1">
              <a:solidFill>
                <a:srgbClr val="010000"/>
              </a:solidFill>
            </a:endParaRPr>
          </a:p>
        </p:txBody>
      </p:sp>
      <p:sp>
        <p:nvSpPr>
          <p:cNvPr id="44037" name="Oval 5"/>
          <p:cNvSpPr>
            <a:spLocks noChangeArrowheads="1"/>
          </p:cNvSpPr>
          <p:nvPr/>
        </p:nvSpPr>
        <p:spPr bwMode="auto">
          <a:xfrm>
            <a:off x="381000" y="2057400"/>
            <a:ext cx="4495800" cy="1752600"/>
          </a:xfrm>
          <a:prstGeom prst="ellipse">
            <a:avLst/>
          </a:prstGeom>
          <a:solidFill>
            <a:srgbClr val="00CCFF"/>
          </a:solidFill>
          <a:ln w="9525">
            <a:solidFill>
              <a:srgbClr val="00CC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tr-TR" altLang="tr-TR" sz="1800" b="1">
                <a:solidFill>
                  <a:srgbClr val="010000"/>
                </a:solidFill>
              </a:rPr>
              <a:t>2...Gereksiz ve uygun olmayan faaliyetleri eleyin</a:t>
            </a:r>
          </a:p>
        </p:txBody>
      </p:sp>
      <p:sp>
        <p:nvSpPr>
          <p:cNvPr id="44038" name="Line 6"/>
          <p:cNvSpPr>
            <a:spLocks noChangeShapeType="1"/>
          </p:cNvSpPr>
          <p:nvPr/>
        </p:nvSpPr>
        <p:spPr bwMode="auto">
          <a:xfrm>
            <a:off x="2514600" y="1371600"/>
            <a:ext cx="0" cy="1143000"/>
          </a:xfrm>
          <a:prstGeom prst="line">
            <a:avLst/>
          </a:prstGeom>
          <a:noFill/>
          <a:ln w="38100">
            <a:solidFill>
              <a:srgbClr val="993366"/>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4039" name="Line 7"/>
          <p:cNvSpPr>
            <a:spLocks noChangeShapeType="1"/>
          </p:cNvSpPr>
          <p:nvPr/>
        </p:nvSpPr>
        <p:spPr bwMode="auto">
          <a:xfrm>
            <a:off x="2514600" y="3505200"/>
            <a:ext cx="0" cy="1143000"/>
          </a:xfrm>
          <a:prstGeom prst="line">
            <a:avLst/>
          </a:prstGeom>
          <a:noFill/>
          <a:ln w="38100">
            <a:solidFill>
              <a:srgbClr val="993366"/>
            </a:solidFill>
            <a:round/>
            <a:headEnd/>
            <a:tailEnd type="triangle" w="lg"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4040" name="Rectangle 8"/>
          <p:cNvSpPr>
            <a:spLocks noChangeArrowheads="1"/>
          </p:cNvSpPr>
          <p:nvPr/>
        </p:nvSpPr>
        <p:spPr bwMode="auto">
          <a:xfrm>
            <a:off x="5715000" y="1295400"/>
            <a:ext cx="2362200" cy="1387475"/>
          </a:xfrm>
          <a:prstGeom prst="rect">
            <a:avLst/>
          </a:prstGeom>
          <a:solidFill>
            <a:srgbClr val="FF9999"/>
          </a:solidFill>
          <a:ln w="952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endParaRPr lang="tr-TR" altLang="tr-TR" sz="2000" b="1">
              <a:solidFill>
                <a:srgbClr val="010000"/>
              </a:solidFill>
            </a:endParaRPr>
          </a:p>
          <a:p>
            <a:pPr algn="ctr"/>
            <a:r>
              <a:rPr lang="tr-TR" altLang="tr-TR" sz="1900" b="1">
                <a:solidFill>
                  <a:srgbClr val="010000"/>
                </a:solidFill>
              </a:rPr>
              <a:t>Mümkün olduğunca dağıtım yapın</a:t>
            </a:r>
          </a:p>
          <a:p>
            <a:pPr algn="ctr"/>
            <a:endParaRPr lang="tr-TR" altLang="tr-TR" sz="1900" b="1">
              <a:solidFill>
                <a:srgbClr val="010000"/>
              </a:solidFill>
            </a:endParaRPr>
          </a:p>
        </p:txBody>
      </p:sp>
      <p:sp>
        <p:nvSpPr>
          <p:cNvPr id="44041" name="Rectangle 9"/>
          <p:cNvSpPr>
            <a:spLocks noChangeArrowheads="1"/>
          </p:cNvSpPr>
          <p:nvPr/>
        </p:nvSpPr>
        <p:spPr bwMode="auto">
          <a:xfrm>
            <a:off x="5638800" y="3581400"/>
            <a:ext cx="3200400" cy="914400"/>
          </a:xfrm>
          <a:prstGeom prst="rect">
            <a:avLst/>
          </a:prstGeom>
          <a:solidFill>
            <a:srgbClr val="FF9999"/>
          </a:solidFill>
          <a:ln w="952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tr-TR" altLang="tr-TR" sz="1900" b="1">
              <a:solidFill>
                <a:srgbClr val="010000"/>
              </a:solidFill>
            </a:endParaRPr>
          </a:p>
          <a:p>
            <a:pPr algn="ctr"/>
            <a:r>
              <a:rPr lang="tr-TR" altLang="tr-TR" sz="1900" b="1">
                <a:solidFill>
                  <a:srgbClr val="010000"/>
                </a:solidFill>
              </a:rPr>
              <a:t>Zirve enerji zamanınızı optimum kullanın</a:t>
            </a:r>
          </a:p>
          <a:p>
            <a:pPr algn="ctr"/>
            <a:endParaRPr lang="tr-TR" altLang="tr-TR" sz="1900" b="1">
              <a:solidFill>
                <a:srgbClr val="010000"/>
              </a:solidFill>
            </a:endParaRPr>
          </a:p>
        </p:txBody>
      </p:sp>
      <p:sp>
        <p:nvSpPr>
          <p:cNvPr id="44042" name="Rectangle 10"/>
          <p:cNvSpPr>
            <a:spLocks noChangeArrowheads="1"/>
          </p:cNvSpPr>
          <p:nvPr/>
        </p:nvSpPr>
        <p:spPr bwMode="auto">
          <a:xfrm>
            <a:off x="5638800" y="4740275"/>
            <a:ext cx="3200400" cy="822325"/>
          </a:xfrm>
          <a:prstGeom prst="rect">
            <a:avLst/>
          </a:prstGeom>
          <a:solidFill>
            <a:srgbClr val="FF9999"/>
          </a:solidFill>
          <a:ln w="952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tr-TR" altLang="tr-TR" sz="1900" b="1">
              <a:solidFill>
                <a:srgbClr val="010000"/>
              </a:solidFill>
            </a:endParaRPr>
          </a:p>
          <a:p>
            <a:pPr algn="ctr"/>
            <a:r>
              <a:rPr lang="tr-TR" altLang="tr-TR" sz="1900" b="1">
                <a:solidFill>
                  <a:srgbClr val="010000"/>
                </a:solidFill>
              </a:rPr>
              <a:t>Engellerin çoğunu mümkün olduğunca eleyin veya azaltın</a:t>
            </a:r>
          </a:p>
          <a:p>
            <a:pPr algn="ctr"/>
            <a:endParaRPr lang="tr-TR" altLang="tr-TR" sz="1900" b="1">
              <a:solidFill>
                <a:srgbClr val="010000"/>
              </a:solidFill>
            </a:endParaRPr>
          </a:p>
        </p:txBody>
      </p:sp>
      <p:sp>
        <p:nvSpPr>
          <p:cNvPr id="44043" name="Rectangle 11"/>
          <p:cNvSpPr>
            <a:spLocks noChangeArrowheads="1"/>
          </p:cNvSpPr>
          <p:nvPr/>
        </p:nvSpPr>
        <p:spPr bwMode="auto">
          <a:xfrm>
            <a:off x="5638800" y="5827713"/>
            <a:ext cx="3200400" cy="877887"/>
          </a:xfrm>
          <a:prstGeom prst="rect">
            <a:avLst/>
          </a:prstGeom>
          <a:solidFill>
            <a:srgbClr val="FF9999"/>
          </a:solidFill>
          <a:ln w="9525">
            <a:solidFill>
              <a:srgbClr val="FF99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tr-TR" altLang="tr-TR" sz="1900" b="1">
              <a:solidFill>
                <a:srgbClr val="010000"/>
              </a:solidFill>
            </a:endParaRPr>
          </a:p>
          <a:p>
            <a:pPr algn="ctr"/>
            <a:r>
              <a:rPr lang="tr-TR" altLang="tr-TR" sz="1900" b="1">
                <a:solidFill>
                  <a:srgbClr val="010000"/>
                </a:solidFill>
              </a:rPr>
              <a:t>Beklenmedik olaylar için boşluk bırakın</a:t>
            </a:r>
          </a:p>
          <a:p>
            <a:pPr algn="ctr"/>
            <a:endParaRPr lang="tr-TR" altLang="tr-TR" sz="1900" b="1">
              <a:solidFill>
                <a:srgbClr val="010000"/>
              </a:solidFill>
            </a:endParaRPr>
          </a:p>
        </p:txBody>
      </p:sp>
      <p:sp>
        <p:nvSpPr>
          <p:cNvPr id="44044" name="Line 12"/>
          <p:cNvSpPr>
            <a:spLocks noChangeShapeType="1"/>
          </p:cNvSpPr>
          <p:nvPr/>
        </p:nvSpPr>
        <p:spPr bwMode="auto">
          <a:xfrm flipV="1">
            <a:off x="4495800" y="2286000"/>
            <a:ext cx="1447800" cy="609600"/>
          </a:xfrm>
          <a:prstGeom prst="line">
            <a:avLst/>
          </a:prstGeom>
          <a:noFill/>
          <a:ln w="381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grpSp>
        <p:nvGrpSpPr>
          <p:cNvPr id="44045" name="Group 13"/>
          <p:cNvGrpSpPr>
            <a:grpSpLocks/>
          </p:cNvGrpSpPr>
          <p:nvPr/>
        </p:nvGrpSpPr>
        <p:grpSpPr bwMode="auto">
          <a:xfrm>
            <a:off x="4343400" y="4114800"/>
            <a:ext cx="1295400" cy="2133600"/>
            <a:chOff x="2736" y="2592"/>
            <a:chExt cx="816" cy="1344"/>
          </a:xfrm>
        </p:grpSpPr>
        <p:sp>
          <p:nvSpPr>
            <p:cNvPr id="44046" name="Line 14"/>
            <p:cNvSpPr>
              <a:spLocks noChangeShapeType="1"/>
            </p:cNvSpPr>
            <p:nvPr/>
          </p:nvSpPr>
          <p:spPr bwMode="auto">
            <a:xfrm flipV="1">
              <a:off x="2736" y="2592"/>
              <a:ext cx="816" cy="672"/>
            </a:xfrm>
            <a:prstGeom prst="line">
              <a:avLst/>
            </a:prstGeom>
            <a:noFill/>
            <a:ln w="381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4047" name="Line 15"/>
            <p:cNvSpPr>
              <a:spLocks noChangeShapeType="1"/>
            </p:cNvSpPr>
            <p:nvPr/>
          </p:nvSpPr>
          <p:spPr bwMode="auto">
            <a:xfrm>
              <a:off x="2736" y="3264"/>
              <a:ext cx="816" cy="672"/>
            </a:xfrm>
            <a:prstGeom prst="line">
              <a:avLst/>
            </a:prstGeom>
            <a:noFill/>
            <a:ln w="381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4048" name="Line 16"/>
            <p:cNvSpPr>
              <a:spLocks noChangeShapeType="1"/>
            </p:cNvSpPr>
            <p:nvPr/>
          </p:nvSpPr>
          <p:spPr bwMode="auto">
            <a:xfrm flipV="1">
              <a:off x="2736" y="3264"/>
              <a:ext cx="816" cy="0"/>
            </a:xfrm>
            <a:prstGeom prst="line">
              <a:avLst/>
            </a:prstGeom>
            <a:noFill/>
            <a:ln w="38100">
              <a:solidFill>
                <a:srgbClr val="9933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grpSp>
      <p:sp>
        <p:nvSpPr>
          <p:cNvPr id="44049" name="Rectangle 17"/>
          <p:cNvSpPr>
            <a:spLocks noChangeArrowheads="1"/>
          </p:cNvSpPr>
          <p:nvPr/>
        </p:nvSpPr>
        <p:spPr bwMode="auto">
          <a:xfrm>
            <a:off x="4495800" y="228600"/>
            <a:ext cx="3581400" cy="609600"/>
          </a:xfrm>
          <a:prstGeom prst="rect">
            <a:avLst/>
          </a:prstGeom>
          <a:solidFill>
            <a:schemeClr val="tx2"/>
          </a:solidFill>
          <a:ln w="9525">
            <a:solidFill>
              <a:srgbClr val="3399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r>
              <a:rPr lang="tr-TR" altLang="tr-TR" sz="2000" b="1">
                <a:solidFill>
                  <a:schemeClr val="hlink"/>
                </a:solidFill>
                <a:latin typeface="Arial Black" pitchFamily="34" charset="0"/>
              </a:rPr>
              <a:t>ZAMANI KONTROL ETMEK</a:t>
            </a:r>
          </a:p>
        </p:txBody>
      </p:sp>
      <p:pic>
        <p:nvPicPr>
          <p:cNvPr id="17" name="Resim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3556494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checkerboard(down)">
                                      <p:cBhvr>
                                        <p:cTn id="7" dur="500"/>
                                        <p:tgtEl>
                                          <p:spTgt spid="440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 calcmode="lin" valueType="num">
                                      <p:cBhvr additive="base">
                                        <p:cTn id="12" dur="500" fill="hold"/>
                                        <p:tgtEl>
                                          <p:spTgt spid="44038"/>
                                        </p:tgtEl>
                                        <p:attrNameLst>
                                          <p:attrName>ppt_x</p:attrName>
                                        </p:attrNameLst>
                                      </p:cBhvr>
                                      <p:tavLst>
                                        <p:tav tm="0">
                                          <p:val>
                                            <p:strVal val="#ppt_x"/>
                                          </p:val>
                                        </p:tav>
                                        <p:tav tm="100000">
                                          <p:val>
                                            <p:strVal val="#ppt_x"/>
                                          </p:val>
                                        </p:tav>
                                      </p:tavLst>
                                    </p:anim>
                                    <p:anim calcmode="lin" valueType="num">
                                      <p:cBhvr additive="base">
                                        <p:cTn id="13" dur="500" fill="hold"/>
                                        <p:tgtEl>
                                          <p:spTgt spid="4403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2" name="whoosh.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44037"/>
                                        </p:tgtEl>
                                        <p:attrNameLst>
                                          <p:attrName>style.visibility</p:attrName>
                                        </p:attrNameLst>
                                      </p:cBhvr>
                                      <p:to>
                                        <p:strVal val="visible"/>
                                      </p:to>
                                    </p:set>
                                    <p:animEffect transition="in" filter="checkerboard(down)">
                                      <p:cBhvr>
                                        <p:cTn id="18" dur="500"/>
                                        <p:tgtEl>
                                          <p:spTgt spid="4403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grpId="0" nodeType="clickEffect">
                                  <p:stCondLst>
                                    <p:cond delay="0"/>
                                  </p:stCondLst>
                                  <p:childTnLst>
                                    <p:set>
                                      <p:cBhvr>
                                        <p:cTn id="22" dur="1" fill="hold">
                                          <p:stCondLst>
                                            <p:cond delay="0"/>
                                          </p:stCondLst>
                                        </p:cTn>
                                        <p:tgtEl>
                                          <p:spTgt spid="44044"/>
                                        </p:tgtEl>
                                        <p:attrNameLst>
                                          <p:attrName>style.visibility</p:attrName>
                                        </p:attrNameLst>
                                      </p:cBhvr>
                                      <p:to>
                                        <p:strVal val="visible"/>
                                      </p:to>
                                    </p:set>
                                    <p:anim calcmode="lin" valueType="num">
                                      <p:cBhvr additive="base">
                                        <p:cTn id="23" dur="500"/>
                                        <p:tgtEl>
                                          <p:spTgt spid="44044"/>
                                        </p:tgtEl>
                                        <p:attrNameLst>
                                          <p:attrName>ppt_x</p:attrName>
                                        </p:attrNameLst>
                                      </p:cBhvr>
                                      <p:tavLst>
                                        <p:tav tm="0">
                                          <p:val>
                                            <p:strVal val="#ppt_x-#ppt_w*1.125000"/>
                                          </p:val>
                                        </p:tav>
                                        <p:tav tm="100000">
                                          <p:val>
                                            <p:strVal val="#ppt_x"/>
                                          </p:val>
                                        </p:tav>
                                      </p:tavLst>
                                    </p:anim>
                                    <p:animEffect transition="in" filter="wipe(right)">
                                      <p:cBhvr>
                                        <p:cTn id="24" dur="500"/>
                                        <p:tgtEl>
                                          <p:spTgt spid="44044"/>
                                        </p:tgtEl>
                                      </p:cBhvr>
                                    </p:animEffect>
                                  </p:childTnLst>
                                  <p:subTnLst>
                                    <p:audio>
                                      <p:cMediaNode>
                                        <p:cTn display="0" masterRel="sameClick">
                                          <p:stCondLst>
                                            <p:cond evt="begin" delay="0">
                                              <p:tn val="21"/>
                                            </p:cond>
                                          </p:stCondLst>
                                          <p:endCondLst>
                                            <p:cond evt="onStopAudio" delay="0">
                                              <p:tgtEl>
                                                <p:sldTgt/>
                                              </p:tgtEl>
                                            </p:cond>
                                          </p:endCondLst>
                                        </p:cTn>
                                        <p:tgtEl>
                                          <p:sndTgt r:embed="rId2" name="whoosh.wav"/>
                                        </p:tgtEl>
                                      </p:cMediaNode>
                                    </p:audio>
                                  </p:sub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44040"/>
                                        </p:tgtEl>
                                        <p:attrNameLst>
                                          <p:attrName>style.visibility</p:attrName>
                                        </p:attrNameLst>
                                      </p:cBhvr>
                                      <p:to>
                                        <p:strVal val="visible"/>
                                      </p:to>
                                    </p:set>
                                    <p:animEffect transition="in" filter="checkerboard(across)">
                                      <p:cBhvr>
                                        <p:cTn id="29" dur="500"/>
                                        <p:tgtEl>
                                          <p:spTgt spid="440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1" fill="hold" grpId="0" nodeType="clickEffect">
                                  <p:stCondLst>
                                    <p:cond delay="0"/>
                                  </p:stCondLst>
                                  <p:childTnLst>
                                    <p:set>
                                      <p:cBhvr>
                                        <p:cTn id="33" dur="1" fill="hold">
                                          <p:stCondLst>
                                            <p:cond delay="0"/>
                                          </p:stCondLst>
                                        </p:cTn>
                                        <p:tgtEl>
                                          <p:spTgt spid="44039"/>
                                        </p:tgtEl>
                                        <p:attrNameLst>
                                          <p:attrName>style.visibility</p:attrName>
                                        </p:attrNameLst>
                                      </p:cBhvr>
                                      <p:to>
                                        <p:strVal val="visible"/>
                                      </p:to>
                                    </p:set>
                                    <p:anim calcmode="lin" valueType="num">
                                      <p:cBhvr additive="base">
                                        <p:cTn id="34" dur="500" fill="hold"/>
                                        <p:tgtEl>
                                          <p:spTgt spid="44039"/>
                                        </p:tgtEl>
                                        <p:attrNameLst>
                                          <p:attrName>ppt_x</p:attrName>
                                        </p:attrNameLst>
                                      </p:cBhvr>
                                      <p:tavLst>
                                        <p:tav tm="0">
                                          <p:val>
                                            <p:strVal val="#ppt_x"/>
                                          </p:val>
                                        </p:tav>
                                        <p:tav tm="100000">
                                          <p:val>
                                            <p:strVal val="#ppt_x"/>
                                          </p:val>
                                        </p:tav>
                                      </p:tavLst>
                                    </p:anim>
                                    <p:anim calcmode="lin" valueType="num">
                                      <p:cBhvr additive="base">
                                        <p:cTn id="35" dur="500" fill="hold"/>
                                        <p:tgtEl>
                                          <p:spTgt spid="4403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2" name="whoosh.wav"/>
                                        </p:tgtEl>
                                      </p:cMediaNode>
                                    </p:audio>
                                  </p:sub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5" fill="hold" grpId="0" nodeType="clickEffect">
                                  <p:stCondLst>
                                    <p:cond delay="0"/>
                                  </p:stCondLst>
                                  <p:childTnLst>
                                    <p:set>
                                      <p:cBhvr>
                                        <p:cTn id="39" dur="1" fill="hold">
                                          <p:stCondLst>
                                            <p:cond delay="0"/>
                                          </p:stCondLst>
                                        </p:cTn>
                                        <p:tgtEl>
                                          <p:spTgt spid="44035"/>
                                        </p:tgtEl>
                                        <p:attrNameLst>
                                          <p:attrName>style.visibility</p:attrName>
                                        </p:attrNameLst>
                                      </p:cBhvr>
                                      <p:to>
                                        <p:strVal val="visible"/>
                                      </p:to>
                                    </p:set>
                                    <p:animEffect transition="in" filter="checkerboard(down)">
                                      <p:cBhvr>
                                        <p:cTn id="40" dur="500"/>
                                        <p:tgtEl>
                                          <p:spTgt spid="4403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2" presetClass="entr" presetSubtype="8" fill="hold" nodeType="clickEffect">
                                  <p:stCondLst>
                                    <p:cond delay="0"/>
                                  </p:stCondLst>
                                  <p:childTnLst>
                                    <p:set>
                                      <p:cBhvr>
                                        <p:cTn id="44" dur="1" fill="hold">
                                          <p:stCondLst>
                                            <p:cond delay="0"/>
                                          </p:stCondLst>
                                        </p:cTn>
                                        <p:tgtEl>
                                          <p:spTgt spid="44045"/>
                                        </p:tgtEl>
                                        <p:attrNameLst>
                                          <p:attrName>style.visibility</p:attrName>
                                        </p:attrNameLst>
                                      </p:cBhvr>
                                      <p:to>
                                        <p:strVal val="visible"/>
                                      </p:to>
                                    </p:set>
                                    <p:anim calcmode="lin" valueType="num">
                                      <p:cBhvr additive="base">
                                        <p:cTn id="45" dur="500"/>
                                        <p:tgtEl>
                                          <p:spTgt spid="44045"/>
                                        </p:tgtEl>
                                        <p:attrNameLst>
                                          <p:attrName>ppt_x</p:attrName>
                                        </p:attrNameLst>
                                      </p:cBhvr>
                                      <p:tavLst>
                                        <p:tav tm="0">
                                          <p:val>
                                            <p:strVal val="#ppt_x-#ppt_w*1.125000"/>
                                          </p:val>
                                        </p:tav>
                                        <p:tav tm="100000">
                                          <p:val>
                                            <p:strVal val="#ppt_x"/>
                                          </p:val>
                                        </p:tav>
                                      </p:tavLst>
                                    </p:anim>
                                    <p:animEffect transition="in" filter="wipe(right)">
                                      <p:cBhvr>
                                        <p:cTn id="46" dur="500"/>
                                        <p:tgtEl>
                                          <p:spTgt spid="44045"/>
                                        </p:tgtEl>
                                      </p:cBhvr>
                                    </p:animEffect>
                                  </p:childTnLst>
                                  <p:subTnLst>
                                    <p:audio>
                                      <p:cMediaNode>
                                        <p:cTn display="0" masterRel="sameClick">
                                          <p:stCondLst>
                                            <p:cond evt="begin" delay="0">
                                              <p:tn val="43"/>
                                            </p:cond>
                                          </p:stCondLst>
                                          <p:endCondLst>
                                            <p:cond evt="onStopAudio" delay="0">
                                              <p:tgtEl>
                                                <p:sldTgt/>
                                              </p:tgtEl>
                                            </p:cond>
                                          </p:endCondLst>
                                        </p:cTn>
                                        <p:tgtEl>
                                          <p:sndTgt r:embed="rId2" name="whoosh.wav"/>
                                        </p:tgtEl>
                                      </p:cMediaNode>
                                    </p:audio>
                                  </p:subTnLst>
                                </p:cTn>
                              </p:par>
                            </p:childTnLst>
                          </p:cTn>
                        </p:par>
                      </p:childTnLst>
                    </p:cTn>
                  </p:par>
                  <p:par>
                    <p:cTn id="47" fill="hold" nodeType="clickPar">
                      <p:stCondLst>
                        <p:cond delay="indefinite"/>
                      </p:stCondLst>
                      <p:childTnLst>
                        <p:par>
                          <p:cTn id="48" fill="hold" nodeType="withGroup">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44041"/>
                                        </p:tgtEl>
                                        <p:attrNameLst>
                                          <p:attrName>style.visibility</p:attrName>
                                        </p:attrNameLst>
                                      </p:cBhvr>
                                      <p:to>
                                        <p:strVal val="visible"/>
                                      </p:to>
                                    </p:set>
                                    <p:animEffect transition="in" filter="checkerboard(across)">
                                      <p:cBhvr>
                                        <p:cTn id="51" dur="500"/>
                                        <p:tgtEl>
                                          <p:spTgt spid="44041"/>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44042"/>
                                        </p:tgtEl>
                                        <p:attrNameLst>
                                          <p:attrName>style.visibility</p:attrName>
                                        </p:attrNameLst>
                                      </p:cBhvr>
                                      <p:to>
                                        <p:strVal val="visible"/>
                                      </p:to>
                                    </p:set>
                                    <p:animEffect transition="in" filter="checkerboard(across)">
                                      <p:cBhvr>
                                        <p:cTn id="56" dur="500"/>
                                        <p:tgtEl>
                                          <p:spTgt spid="4404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44043"/>
                                        </p:tgtEl>
                                        <p:attrNameLst>
                                          <p:attrName>style.visibility</p:attrName>
                                        </p:attrNameLst>
                                      </p:cBhvr>
                                      <p:to>
                                        <p:strVal val="visible"/>
                                      </p:to>
                                    </p:set>
                                    <p:animEffect transition="in" filter="checkerboard(across)">
                                      <p:cBhvr>
                                        <p:cTn id="61" dur="500"/>
                                        <p:tgtEl>
                                          <p:spTgt spid="44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animBg="1" autoUpdateAnimBg="0"/>
      <p:bldP spid="44036" grpId="0" animBg="1" autoUpdateAnimBg="0"/>
      <p:bldP spid="44037" grpId="0" animBg="1" autoUpdateAnimBg="0"/>
      <p:bldP spid="44038" grpId="0" animBg="1"/>
      <p:bldP spid="44039" grpId="0" animBg="1"/>
      <p:bldP spid="44040" grpId="0" animBg="1" autoUpdateAnimBg="0"/>
      <p:bldP spid="44041" grpId="0" animBg="1" autoUpdateAnimBg="0"/>
      <p:bldP spid="44042" grpId="0" animBg="1" autoUpdateAnimBg="0"/>
      <p:bldP spid="44043" grpId="0" animBg="1" autoUpdateAnimBg="0"/>
      <p:bldP spid="4404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188640"/>
            <a:ext cx="4318248" cy="864096"/>
          </a:xfrm>
        </p:spPr>
        <p:txBody>
          <a:bodyPr>
            <a:noAutofit/>
          </a:bodyPr>
          <a:lstStyle/>
          <a:p>
            <a:r>
              <a:rPr lang="tr-TR" altLang="tr-TR" sz="2800" b="1">
                <a:solidFill>
                  <a:srgbClr val="33CC33"/>
                </a:solidFill>
                <a:latin typeface="Monotype Corsiva" pitchFamily="66" charset="0"/>
              </a:rPr>
              <a:t>ZAMAN </a:t>
            </a:r>
            <a:r>
              <a:rPr lang="tr-TR" altLang="tr-TR" sz="2800" b="1" smtClean="0">
                <a:solidFill>
                  <a:srgbClr val="33CC33"/>
                </a:solidFill>
                <a:latin typeface="Monotype Corsiva" pitchFamily="66" charset="0"/>
              </a:rPr>
              <a:t> DAKİKALARLA  GELİR</a:t>
            </a:r>
            <a:r>
              <a:rPr lang="tr-TR" altLang="tr-TR" sz="2400">
                <a:solidFill>
                  <a:srgbClr val="33CC33"/>
                </a:solidFill>
                <a:latin typeface="Monotype Corsiva" pitchFamily="66" charset="0"/>
              </a:rPr>
              <a:t>	</a:t>
            </a:r>
          </a:p>
        </p:txBody>
      </p:sp>
      <p:sp>
        <p:nvSpPr>
          <p:cNvPr id="63494" name="Rectangle 6"/>
          <p:cNvSpPr>
            <a:spLocks noChangeArrowheads="1"/>
          </p:cNvSpPr>
          <p:nvPr/>
        </p:nvSpPr>
        <p:spPr bwMode="auto">
          <a:xfrm>
            <a:off x="152400" y="5486400"/>
            <a:ext cx="7772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a:solidFill>
                  <a:srgbClr val="FF0000"/>
                </a:solidFill>
              </a:rPr>
              <a:t>3...İki yada üç işi aynı yapmaya çalışın.</a:t>
            </a:r>
          </a:p>
        </p:txBody>
      </p:sp>
      <p:sp>
        <p:nvSpPr>
          <p:cNvPr id="63493" name="Rectangle 5"/>
          <p:cNvSpPr>
            <a:spLocks noChangeArrowheads="1"/>
          </p:cNvSpPr>
          <p:nvPr/>
        </p:nvSpPr>
        <p:spPr bwMode="auto">
          <a:xfrm>
            <a:off x="152400" y="3886200"/>
            <a:ext cx="5486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a:solidFill>
                  <a:srgbClr val="FF0000"/>
                </a:solidFill>
              </a:rPr>
              <a:t>2...Yapacağınız işleri zor yollardan yapmayın, basit yöntemlerle işi kolaylaştırıp hızlandırın.</a:t>
            </a:r>
          </a:p>
        </p:txBody>
      </p:sp>
      <p:sp>
        <p:nvSpPr>
          <p:cNvPr id="63492" name="Rectangle 4"/>
          <p:cNvSpPr>
            <a:spLocks noChangeArrowheads="1"/>
          </p:cNvSpPr>
          <p:nvPr/>
        </p:nvSpPr>
        <p:spPr bwMode="auto">
          <a:xfrm>
            <a:off x="228600" y="2362200"/>
            <a:ext cx="5257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a:solidFill>
                  <a:srgbClr val="FF0000"/>
                </a:solidFill>
              </a:rPr>
              <a:t>1...Gereksiz yere zaman tüketen, yararsız alışkanlıklardan kurtulun.</a:t>
            </a:r>
          </a:p>
        </p:txBody>
      </p:sp>
      <p:sp>
        <p:nvSpPr>
          <p:cNvPr id="63495" name="Line 7"/>
          <p:cNvSpPr>
            <a:spLocks noChangeShapeType="1"/>
          </p:cNvSpPr>
          <p:nvPr/>
        </p:nvSpPr>
        <p:spPr bwMode="auto">
          <a:xfrm>
            <a:off x="762000" y="1905000"/>
            <a:ext cx="7772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tr-TR"/>
          </a:p>
        </p:txBody>
      </p:sp>
      <p:sp>
        <p:nvSpPr>
          <p:cNvPr id="63496" name="Line 8"/>
          <p:cNvSpPr>
            <a:spLocks noChangeShapeType="1"/>
          </p:cNvSpPr>
          <p:nvPr/>
        </p:nvSpPr>
        <p:spPr bwMode="auto">
          <a:xfrm>
            <a:off x="762000" y="3276600"/>
            <a:ext cx="7772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tr-TR"/>
          </a:p>
        </p:txBody>
      </p:sp>
      <p:sp>
        <p:nvSpPr>
          <p:cNvPr id="63497" name="Line 9"/>
          <p:cNvSpPr>
            <a:spLocks noChangeShapeType="1"/>
          </p:cNvSpPr>
          <p:nvPr/>
        </p:nvSpPr>
        <p:spPr bwMode="auto">
          <a:xfrm>
            <a:off x="762000" y="4648200"/>
            <a:ext cx="7772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tr-TR"/>
          </a:p>
        </p:txBody>
      </p:sp>
      <p:sp>
        <p:nvSpPr>
          <p:cNvPr id="63498" name="Line 10"/>
          <p:cNvSpPr>
            <a:spLocks noChangeShapeType="1"/>
          </p:cNvSpPr>
          <p:nvPr/>
        </p:nvSpPr>
        <p:spPr bwMode="auto">
          <a:xfrm>
            <a:off x="762000" y="6019800"/>
            <a:ext cx="77724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tr-TR"/>
          </a:p>
        </p:txBody>
      </p:sp>
      <p:sp>
        <p:nvSpPr>
          <p:cNvPr id="63499" name="Line 11"/>
          <p:cNvSpPr>
            <a:spLocks noChangeShapeType="1"/>
          </p:cNvSpPr>
          <p:nvPr/>
        </p:nvSpPr>
        <p:spPr bwMode="auto">
          <a:xfrm>
            <a:off x="762000" y="1905000"/>
            <a:ext cx="0" cy="41148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tr-TR"/>
          </a:p>
        </p:txBody>
      </p:sp>
      <p:sp>
        <p:nvSpPr>
          <p:cNvPr id="63500" name="Line 12"/>
          <p:cNvSpPr>
            <a:spLocks noChangeShapeType="1"/>
          </p:cNvSpPr>
          <p:nvPr/>
        </p:nvSpPr>
        <p:spPr bwMode="auto">
          <a:xfrm>
            <a:off x="8534400" y="1905000"/>
            <a:ext cx="0" cy="41148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endParaRPr lang="tr-TR"/>
          </a:p>
        </p:txBody>
      </p:sp>
      <p:pic>
        <p:nvPicPr>
          <p:cNvPr id="63503" name="Picture 15" descr="C:\WINDOWS\SYSTEM\OOBE\IMAGES\EU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0"/>
            <a:ext cx="32004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3" name="Resim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8006825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Effect transition="in" filter="checkerboard(down)">
                                      <p:cBhvr>
                                        <p:cTn id="7" dur="500"/>
                                        <p:tgtEl>
                                          <p:spTgt spid="634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63492"/>
                                        </p:tgtEl>
                                        <p:attrNameLst>
                                          <p:attrName>style.visibility</p:attrName>
                                        </p:attrNameLst>
                                      </p:cBhvr>
                                      <p:to>
                                        <p:strVal val="visible"/>
                                      </p:to>
                                    </p:set>
                                    <p:animEffect transition="in" filter="checkerboard(down)">
                                      <p:cBhvr>
                                        <p:cTn id="12" dur="500"/>
                                        <p:tgtEl>
                                          <p:spTgt spid="63492"/>
                                        </p:tgtEl>
                                      </p:cBhvr>
                                    </p:animEffect>
                                  </p:childTnLst>
                                  <p:subTnLst>
                                    <p:animClr clrSpc="rgb" dir="cw">
                                      <p:cBhvr override="childStyle">
                                        <p:cTn dur="1" fill="hold" display="0" masterRel="nextClick" afterEffect="1"/>
                                        <p:tgtEl>
                                          <p:spTgt spid="63492"/>
                                        </p:tgtEl>
                                        <p:attrNameLst>
                                          <p:attrName>ppt_c</p:attrName>
                                        </p:attrNameLst>
                                      </p:cBhvr>
                                      <p:to>
                                        <a:srgbClr val="FF000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grpId="0" nodeType="clickEffect">
                                  <p:stCondLst>
                                    <p:cond delay="0"/>
                                  </p:stCondLst>
                                  <p:childTnLst>
                                    <p:set>
                                      <p:cBhvr>
                                        <p:cTn id="16" dur="1" fill="hold">
                                          <p:stCondLst>
                                            <p:cond delay="0"/>
                                          </p:stCondLst>
                                        </p:cTn>
                                        <p:tgtEl>
                                          <p:spTgt spid="63493"/>
                                        </p:tgtEl>
                                        <p:attrNameLst>
                                          <p:attrName>style.visibility</p:attrName>
                                        </p:attrNameLst>
                                      </p:cBhvr>
                                      <p:to>
                                        <p:strVal val="visible"/>
                                      </p:to>
                                    </p:set>
                                    <p:animEffect transition="in" filter="checkerboard(down)">
                                      <p:cBhvr>
                                        <p:cTn id="17" dur="500"/>
                                        <p:tgtEl>
                                          <p:spTgt spid="63493"/>
                                        </p:tgtEl>
                                      </p:cBhvr>
                                    </p:animEffect>
                                  </p:childTnLst>
                                  <p:subTnLst>
                                    <p:animClr clrSpc="rgb" dir="cw">
                                      <p:cBhvr override="childStyle">
                                        <p:cTn dur="1" fill="hold" display="0" masterRel="nextClick" afterEffect="1"/>
                                        <p:tgtEl>
                                          <p:spTgt spid="63493"/>
                                        </p:tgtEl>
                                        <p:attrNameLst>
                                          <p:attrName>ppt_c</p:attrName>
                                        </p:attrNameLst>
                                      </p:cBhvr>
                                      <p:to>
                                        <a:srgbClr val="FF000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5" fill="hold" grpId="0" nodeType="clickEffect">
                                  <p:stCondLst>
                                    <p:cond delay="0"/>
                                  </p:stCondLst>
                                  <p:childTnLst>
                                    <p:set>
                                      <p:cBhvr>
                                        <p:cTn id="21" dur="1" fill="hold">
                                          <p:stCondLst>
                                            <p:cond delay="0"/>
                                          </p:stCondLst>
                                        </p:cTn>
                                        <p:tgtEl>
                                          <p:spTgt spid="63494"/>
                                        </p:tgtEl>
                                        <p:attrNameLst>
                                          <p:attrName>style.visibility</p:attrName>
                                        </p:attrNameLst>
                                      </p:cBhvr>
                                      <p:to>
                                        <p:strVal val="visible"/>
                                      </p:to>
                                    </p:set>
                                    <p:animEffect transition="in" filter="checkerboard(down)">
                                      <p:cBhvr>
                                        <p:cTn id="22" dur="500"/>
                                        <p:tgtEl>
                                          <p:spTgt spid="63494"/>
                                        </p:tgtEl>
                                      </p:cBhvr>
                                    </p:animEffect>
                                  </p:childTnLst>
                                  <p:subTnLst>
                                    <p:animClr clrSpc="rgb" dir="cw">
                                      <p:cBhvr override="childStyle">
                                        <p:cTn dur="1" fill="hold" display="0" masterRel="nextClick" afterEffect="1"/>
                                        <p:tgtEl>
                                          <p:spTgt spid="63494"/>
                                        </p:tgtEl>
                                        <p:attrNameLst>
                                          <p:attrName>ppt_c</p:attrName>
                                        </p:attrNameLst>
                                      </p:cBhvr>
                                      <p:to>
                                        <a:srgbClr val="FF00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P spid="63494" grpId="0" autoUpdateAnimBg="0"/>
      <p:bldP spid="63493" grpId="0" autoUpdateAnimBg="0"/>
      <p:bldP spid="6349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260648"/>
            <a:ext cx="7772400" cy="1143000"/>
          </a:xfrm>
          <a:effectLst>
            <a:outerShdw dist="35921" dir="2700000" algn="ctr" rotWithShape="0">
              <a:srgbClr val="99FF99"/>
            </a:outerShdw>
          </a:effectLst>
        </p:spPr>
        <p:txBody>
          <a:bodyPr/>
          <a:lstStyle/>
          <a:p>
            <a:r>
              <a:rPr lang="tr-TR" altLang="tr-TR" sz="4800" b="1" i="1" u="sng">
                <a:solidFill>
                  <a:schemeClr val="accent1"/>
                </a:solidFill>
                <a:latin typeface="Verdana" pitchFamily="34" charset="0"/>
              </a:rPr>
              <a:t>ZAMAN TUZAKLARI</a:t>
            </a:r>
          </a:p>
        </p:txBody>
      </p:sp>
      <p:sp>
        <p:nvSpPr>
          <p:cNvPr id="42003" name="Rectangle 19"/>
          <p:cNvSpPr>
            <a:spLocks noChangeArrowheads="1"/>
          </p:cNvSpPr>
          <p:nvPr/>
        </p:nvSpPr>
        <p:spPr bwMode="auto">
          <a:xfrm>
            <a:off x="4572000" y="5603875"/>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Beklemeler </a:t>
            </a:r>
          </a:p>
        </p:txBody>
      </p:sp>
      <p:sp>
        <p:nvSpPr>
          <p:cNvPr id="42002" name="Rectangle 18"/>
          <p:cNvSpPr>
            <a:spLocks noChangeArrowheads="1"/>
          </p:cNvSpPr>
          <p:nvPr/>
        </p:nvSpPr>
        <p:spPr bwMode="auto">
          <a:xfrm>
            <a:off x="685800" y="5603875"/>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Aksaklıklar</a:t>
            </a:r>
          </a:p>
        </p:txBody>
      </p:sp>
      <p:sp>
        <p:nvSpPr>
          <p:cNvPr id="42001" name="Rectangle 17"/>
          <p:cNvSpPr>
            <a:spLocks noChangeArrowheads="1"/>
          </p:cNvSpPr>
          <p:nvPr/>
        </p:nvSpPr>
        <p:spPr bwMode="auto">
          <a:xfrm>
            <a:off x="4572000" y="5086350"/>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Özdisiplin yokluğu</a:t>
            </a:r>
          </a:p>
        </p:txBody>
      </p:sp>
      <p:sp>
        <p:nvSpPr>
          <p:cNvPr id="42000" name="Rectangle 16"/>
          <p:cNvSpPr>
            <a:spLocks noChangeArrowheads="1"/>
          </p:cNvSpPr>
          <p:nvPr/>
        </p:nvSpPr>
        <p:spPr bwMode="auto">
          <a:xfrm>
            <a:off x="685800" y="5086350"/>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Vakitsiz ziyaretçiler</a:t>
            </a:r>
          </a:p>
        </p:txBody>
      </p:sp>
      <p:sp>
        <p:nvSpPr>
          <p:cNvPr id="41999" name="Rectangle 15"/>
          <p:cNvSpPr>
            <a:spLocks noChangeArrowheads="1"/>
          </p:cNvSpPr>
          <p:nvPr/>
        </p:nvSpPr>
        <p:spPr bwMode="auto">
          <a:xfrm>
            <a:off x="4572000" y="4587875"/>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Ani kararlar</a:t>
            </a:r>
          </a:p>
        </p:txBody>
      </p:sp>
      <p:sp>
        <p:nvSpPr>
          <p:cNvPr id="41998" name="Rectangle 14"/>
          <p:cNvSpPr>
            <a:spLocks noChangeArrowheads="1"/>
          </p:cNvSpPr>
          <p:nvPr/>
        </p:nvSpPr>
        <p:spPr bwMode="auto">
          <a:xfrm>
            <a:off x="685800" y="4568825"/>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Telefon görüşmeleri</a:t>
            </a:r>
          </a:p>
        </p:txBody>
      </p:sp>
      <p:sp>
        <p:nvSpPr>
          <p:cNvPr id="41997" name="Rectangle 13"/>
          <p:cNvSpPr>
            <a:spLocks noChangeArrowheads="1"/>
          </p:cNvSpPr>
          <p:nvPr/>
        </p:nvSpPr>
        <p:spPr bwMode="auto">
          <a:xfrm>
            <a:off x="4572000" y="4051300"/>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Hayır diyememe</a:t>
            </a:r>
          </a:p>
        </p:txBody>
      </p:sp>
      <p:sp>
        <p:nvSpPr>
          <p:cNvPr id="41996" name="Rectangle 12"/>
          <p:cNvSpPr>
            <a:spLocks noChangeArrowheads="1"/>
          </p:cNvSpPr>
          <p:nvPr/>
        </p:nvSpPr>
        <p:spPr bwMode="auto">
          <a:xfrm>
            <a:off x="685800" y="4051300"/>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Toplantılar</a:t>
            </a:r>
          </a:p>
        </p:txBody>
      </p:sp>
      <p:sp>
        <p:nvSpPr>
          <p:cNvPr id="41995" name="Rectangle 11"/>
          <p:cNvSpPr>
            <a:spLocks noChangeArrowheads="1"/>
          </p:cNvSpPr>
          <p:nvPr/>
        </p:nvSpPr>
        <p:spPr bwMode="auto">
          <a:xfrm>
            <a:off x="4572000" y="3533775"/>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Düzensizlik</a:t>
            </a:r>
          </a:p>
        </p:txBody>
      </p:sp>
      <p:sp>
        <p:nvSpPr>
          <p:cNvPr id="41994" name="Rectangle 10"/>
          <p:cNvSpPr>
            <a:spLocks noChangeArrowheads="1"/>
          </p:cNvSpPr>
          <p:nvPr/>
        </p:nvSpPr>
        <p:spPr bwMode="auto">
          <a:xfrm>
            <a:off x="685800" y="3533775"/>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Belgelerin çokluğu</a:t>
            </a:r>
          </a:p>
        </p:txBody>
      </p:sp>
      <p:sp>
        <p:nvSpPr>
          <p:cNvPr id="41993" name="Rectangle 9"/>
          <p:cNvSpPr>
            <a:spLocks noChangeArrowheads="1"/>
          </p:cNvSpPr>
          <p:nvPr/>
        </p:nvSpPr>
        <p:spPr bwMode="auto">
          <a:xfrm>
            <a:off x="4572000" y="3016250"/>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Bir çok işe girişme</a:t>
            </a:r>
          </a:p>
        </p:txBody>
      </p:sp>
      <p:sp>
        <p:nvSpPr>
          <p:cNvPr id="41992" name="Rectangle 8"/>
          <p:cNvSpPr>
            <a:spLocks noChangeArrowheads="1"/>
          </p:cNvSpPr>
          <p:nvPr/>
        </p:nvSpPr>
        <p:spPr bwMode="auto">
          <a:xfrm>
            <a:off x="685800" y="3016250"/>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Ertelenen kararlar</a:t>
            </a:r>
          </a:p>
        </p:txBody>
      </p:sp>
      <p:sp>
        <p:nvSpPr>
          <p:cNvPr id="41991" name="Rectangle 7"/>
          <p:cNvSpPr>
            <a:spLocks noChangeArrowheads="1"/>
          </p:cNvSpPr>
          <p:nvPr/>
        </p:nvSpPr>
        <p:spPr bwMode="auto">
          <a:xfrm>
            <a:off x="4572000" y="2498725"/>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Kötü dosyalama</a:t>
            </a:r>
          </a:p>
        </p:txBody>
      </p:sp>
      <p:sp>
        <p:nvSpPr>
          <p:cNvPr id="41990" name="Rectangle 6"/>
          <p:cNvSpPr>
            <a:spLocks noChangeArrowheads="1"/>
          </p:cNvSpPr>
          <p:nvPr/>
        </p:nvSpPr>
        <p:spPr bwMode="auto">
          <a:xfrm>
            <a:off x="685800" y="2498725"/>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Yetersiz bilgi</a:t>
            </a:r>
          </a:p>
        </p:txBody>
      </p:sp>
      <p:sp>
        <p:nvSpPr>
          <p:cNvPr id="41989" name="Rectangle 5"/>
          <p:cNvSpPr>
            <a:spLocks noChangeArrowheads="1"/>
          </p:cNvSpPr>
          <p:nvPr/>
        </p:nvSpPr>
        <p:spPr bwMode="auto">
          <a:xfrm>
            <a:off x="4572000" y="1981200"/>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Önceliklerin yokluğu</a:t>
            </a:r>
          </a:p>
        </p:txBody>
      </p:sp>
      <p:sp>
        <p:nvSpPr>
          <p:cNvPr id="41988" name="Rectangle 4"/>
          <p:cNvSpPr>
            <a:spLocks noChangeArrowheads="1"/>
          </p:cNvSpPr>
          <p:nvPr/>
        </p:nvSpPr>
        <p:spPr bwMode="auto">
          <a:xfrm>
            <a:off x="685800" y="1981200"/>
            <a:ext cx="3886200" cy="517525"/>
          </a:xfrm>
          <a:prstGeom prst="rect">
            <a:avLst/>
          </a:prstGeom>
          <a:noFill/>
          <a:ln>
            <a:noFill/>
          </a:ln>
          <a:effectLst/>
          <a:extLst>
            <a:ext uri="{909E8E84-426E-40DD-AFC4-6F175D3DCCD1}">
              <a14:hiddenFill xmlns:a14="http://schemas.microsoft.com/office/drawing/2010/main">
                <a:solidFill>
                  <a:srgbClr val="00CCFF"/>
                </a:solidFill>
              </a14:hiddenFill>
            </a:ext>
            <a:ext uri="{91240B29-F687-4F45-9708-019B960494DF}">
              <a14:hiddenLine xmlns:a14="http://schemas.microsoft.com/office/drawing/2010/main" w="9525">
                <a:solidFill>
                  <a:srgbClr val="00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Char char="l"/>
              <a:defRPr sz="2800">
                <a:solidFill>
                  <a:schemeClr val="tx1"/>
                </a:solidFill>
                <a:latin typeface="Times New Roman" pitchFamily="18" charset="0"/>
              </a:defRPr>
            </a:lvl1pPr>
            <a:lvl2pPr>
              <a:buClr>
                <a:schemeClr val="tx1"/>
              </a:buClr>
              <a:buSzPct val="90000"/>
              <a:buChar char="–"/>
              <a:defRPr sz="2400">
                <a:solidFill>
                  <a:schemeClr val="tx1"/>
                </a:solidFill>
                <a:latin typeface="Times New Roman" pitchFamily="18" charset="0"/>
              </a:defRPr>
            </a:lvl2pPr>
            <a:lvl3pPr>
              <a:buClr>
                <a:schemeClr val="accent1"/>
              </a:buClr>
              <a:buSzPct val="60000"/>
              <a:buChar char="l"/>
              <a:defRPr sz="2000">
                <a:solidFill>
                  <a:schemeClr val="tx1"/>
                </a:solidFill>
                <a:latin typeface="Times New Roman" pitchFamily="18" charset="0"/>
              </a:defRPr>
            </a:lvl3pPr>
            <a:lvl4pPr>
              <a:buClr>
                <a:schemeClr val="tx1"/>
              </a:buClr>
              <a:buChar char="–"/>
              <a:defRPr>
                <a:solidFill>
                  <a:schemeClr val="tx1"/>
                </a:solidFill>
                <a:latin typeface="Times New Roman" pitchFamily="18" charset="0"/>
              </a:defRPr>
            </a:lvl4pPr>
            <a:lvl5pPr>
              <a:buClr>
                <a:schemeClr val="accent1"/>
              </a:buClr>
              <a:buChar char="•"/>
              <a:defRPr>
                <a:solidFill>
                  <a:schemeClr val="tx1"/>
                </a:solidFill>
                <a:latin typeface="Times New Roman" pitchFamily="18" charset="0"/>
              </a:defRPr>
            </a:lvl5pPr>
            <a:lvl6pPr fontAlgn="base">
              <a:spcBef>
                <a:spcPct val="20000"/>
              </a:spcBef>
              <a:spcAft>
                <a:spcPct val="0"/>
              </a:spcAft>
              <a:buClr>
                <a:schemeClr val="accent1"/>
              </a:buClr>
              <a:buChar char="•"/>
              <a:defRPr>
                <a:solidFill>
                  <a:schemeClr val="tx1"/>
                </a:solidFill>
                <a:latin typeface="Times New Roman" pitchFamily="18" charset="0"/>
              </a:defRPr>
            </a:lvl6pPr>
            <a:lvl7pPr fontAlgn="base">
              <a:spcBef>
                <a:spcPct val="20000"/>
              </a:spcBef>
              <a:spcAft>
                <a:spcPct val="0"/>
              </a:spcAft>
              <a:buClr>
                <a:schemeClr val="accent1"/>
              </a:buClr>
              <a:buChar char="•"/>
              <a:defRPr>
                <a:solidFill>
                  <a:schemeClr val="tx1"/>
                </a:solidFill>
                <a:latin typeface="Times New Roman" pitchFamily="18" charset="0"/>
              </a:defRPr>
            </a:lvl7pPr>
            <a:lvl8pPr fontAlgn="base">
              <a:spcBef>
                <a:spcPct val="20000"/>
              </a:spcBef>
              <a:spcAft>
                <a:spcPct val="0"/>
              </a:spcAft>
              <a:buClr>
                <a:schemeClr val="accent1"/>
              </a:buClr>
              <a:buChar char="•"/>
              <a:defRPr>
                <a:solidFill>
                  <a:schemeClr val="tx1"/>
                </a:solidFill>
                <a:latin typeface="Times New Roman" pitchFamily="18" charset="0"/>
              </a:defRPr>
            </a:lvl8pPr>
            <a:lvl9pPr fontAlgn="base">
              <a:spcBef>
                <a:spcPct val="20000"/>
              </a:spcBef>
              <a:spcAft>
                <a:spcPct val="0"/>
              </a:spcAft>
              <a:buClr>
                <a:schemeClr val="accent1"/>
              </a:buClr>
              <a:buChar char="•"/>
              <a:defRPr>
                <a:solidFill>
                  <a:schemeClr val="tx1"/>
                </a:solidFill>
                <a:latin typeface="Times New Roman" pitchFamily="18" charset="0"/>
              </a:defRPr>
            </a:lvl9pPr>
          </a:lstStyle>
          <a:p>
            <a:pPr>
              <a:buFont typeface="Wingdings" pitchFamily="2" charset="2"/>
              <a:buNone/>
            </a:pPr>
            <a:r>
              <a:rPr lang="tr-TR" altLang="tr-TR" b="1">
                <a:solidFill>
                  <a:schemeClr val="hlink"/>
                </a:solidFill>
                <a:cs typeface="Times New Roman" pitchFamily="18" charset="0"/>
              </a:rPr>
              <a:t>*</a:t>
            </a:r>
            <a:r>
              <a:rPr lang="tr-TR" altLang="tr-TR" b="1">
                <a:solidFill>
                  <a:schemeClr val="hlink"/>
                </a:solidFill>
              </a:rPr>
              <a:t> Belirsiz hedefler </a:t>
            </a:r>
          </a:p>
        </p:txBody>
      </p:sp>
      <p:sp>
        <p:nvSpPr>
          <p:cNvPr id="42004" name="Line 20"/>
          <p:cNvSpPr>
            <a:spLocks noChangeShapeType="1"/>
          </p:cNvSpPr>
          <p:nvPr/>
        </p:nvSpPr>
        <p:spPr bwMode="auto">
          <a:xfrm>
            <a:off x="685800" y="1981200"/>
            <a:ext cx="3886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12" name="Line 28"/>
          <p:cNvSpPr>
            <a:spLocks noChangeShapeType="1"/>
          </p:cNvSpPr>
          <p:nvPr/>
        </p:nvSpPr>
        <p:spPr bwMode="auto">
          <a:xfrm>
            <a:off x="685800" y="6121400"/>
            <a:ext cx="3886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13" name="Line 29"/>
          <p:cNvSpPr>
            <a:spLocks noChangeShapeType="1"/>
          </p:cNvSpPr>
          <p:nvPr/>
        </p:nvSpPr>
        <p:spPr bwMode="auto">
          <a:xfrm>
            <a:off x="685800" y="1981200"/>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15" name="Line 31"/>
          <p:cNvSpPr>
            <a:spLocks noChangeShapeType="1"/>
          </p:cNvSpPr>
          <p:nvPr/>
        </p:nvSpPr>
        <p:spPr bwMode="auto">
          <a:xfrm>
            <a:off x="8458200" y="1981200"/>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34" name="Line 50"/>
          <p:cNvSpPr>
            <a:spLocks noChangeShapeType="1"/>
          </p:cNvSpPr>
          <p:nvPr/>
        </p:nvSpPr>
        <p:spPr bwMode="auto">
          <a:xfrm>
            <a:off x="4572000" y="1981200"/>
            <a:ext cx="3886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35" name="Line 51"/>
          <p:cNvSpPr>
            <a:spLocks noChangeShapeType="1"/>
          </p:cNvSpPr>
          <p:nvPr/>
        </p:nvSpPr>
        <p:spPr bwMode="auto">
          <a:xfrm>
            <a:off x="685800" y="2498725"/>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37" name="Line 53"/>
          <p:cNvSpPr>
            <a:spLocks noChangeShapeType="1"/>
          </p:cNvSpPr>
          <p:nvPr/>
        </p:nvSpPr>
        <p:spPr bwMode="auto">
          <a:xfrm>
            <a:off x="8458200" y="2498725"/>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39" name="Line 55"/>
          <p:cNvSpPr>
            <a:spLocks noChangeShapeType="1"/>
          </p:cNvSpPr>
          <p:nvPr/>
        </p:nvSpPr>
        <p:spPr bwMode="auto">
          <a:xfrm>
            <a:off x="685800" y="3016250"/>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41" name="Line 57"/>
          <p:cNvSpPr>
            <a:spLocks noChangeShapeType="1"/>
          </p:cNvSpPr>
          <p:nvPr/>
        </p:nvSpPr>
        <p:spPr bwMode="auto">
          <a:xfrm>
            <a:off x="8458200" y="3016250"/>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43" name="Line 59"/>
          <p:cNvSpPr>
            <a:spLocks noChangeShapeType="1"/>
          </p:cNvSpPr>
          <p:nvPr/>
        </p:nvSpPr>
        <p:spPr bwMode="auto">
          <a:xfrm>
            <a:off x="685800" y="3533775"/>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45" name="Line 61"/>
          <p:cNvSpPr>
            <a:spLocks noChangeShapeType="1"/>
          </p:cNvSpPr>
          <p:nvPr/>
        </p:nvSpPr>
        <p:spPr bwMode="auto">
          <a:xfrm>
            <a:off x="8458200" y="3533775"/>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47" name="Line 63"/>
          <p:cNvSpPr>
            <a:spLocks noChangeShapeType="1"/>
          </p:cNvSpPr>
          <p:nvPr/>
        </p:nvSpPr>
        <p:spPr bwMode="auto">
          <a:xfrm>
            <a:off x="685800" y="4051300"/>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49" name="Line 65"/>
          <p:cNvSpPr>
            <a:spLocks noChangeShapeType="1"/>
          </p:cNvSpPr>
          <p:nvPr/>
        </p:nvSpPr>
        <p:spPr bwMode="auto">
          <a:xfrm>
            <a:off x="8458200" y="4051300"/>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51" name="Line 67"/>
          <p:cNvSpPr>
            <a:spLocks noChangeShapeType="1"/>
          </p:cNvSpPr>
          <p:nvPr/>
        </p:nvSpPr>
        <p:spPr bwMode="auto">
          <a:xfrm>
            <a:off x="685800" y="4568825"/>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53" name="Line 69"/>
          <p:cNvSpPr>
            <a:spLocks noChangeShapeType="1"/>
          </p:cNvSpPr>
          <p:nvPr/>
        </p:nvSpPr>
        <p:spPr bwMode="auto">
          <a:xfrm>
            <a:off x="8458200" y="4568825"/>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55" name="Line 71"/>
          <p:cNvSpPr>
            <a:spLocks noChangeShapeType="1"/>
          </p:cNvSpPr>
          <p:nvPr/>
        </p:nvSpPr>
        <p:spPr bwMode="auto">
          <a:xfrm>
            <a:off x="685800" y="5086350"/>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57" name="Line 73"/>
          <p:cNvSpPr>
            <a:spLocks noChangeShapeType="1"/>
          </p:cNvSpPr>
          <p:nvPr/>
        </p:nvSpPr>
        <p:spPr bwMode="auto">
          <a:xfrm>
            <a:off x="8458200" y="5086350"/>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59" name="Line 75"/>
          <p:cNvSpPr>
            <a:spLocks noChangeShapeType="1"/>
          </p:cNvSpPr>
          <p:nvPr/>
        </p:nvSpPr>
        <p:spPr bwMode="auto">
          <a:xfrm>
            <a:off x="685800" y="5603875"/>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61" name="Line 77"/>
          <p:cNvSpPr>
            <a:spLocks noChangeShapeType="1"/>
          </p:cNvSpPr>
          <p:nvPr/>
        </p:nvSpPr>
        <p:spPr bwMode="auto">
          <a:xfrm>
            <a:off x="8458200" y="5603875"/>
            <a:ext cx="0" cy="5175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sp>
        <p:nvSpPr>
          <p:cNvPr id="42063" name="Line 79"/>
          <p:cNvSpPr>
            <a:spLocks noChangeShapeType="1"/>
          </p:cNvSpPr>
          <p:nvPr/>
        </p:nvSpPr>
        <p:spPr bwMode="auto">
          <a:xfrm>
            <a:off x="4572000" y="6121400"/>
            <a:ext cx="38862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tr-TR"/>
          </a:p>
        </p:txBody>
      </p:sp>
      <p:pic>
        <p:nvPicPr>
          <p:cNvPr id="39" name="Resim 3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2645333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dissolve">
                                      <p:cBhvr>
                                        <p:cTn id="7" dur="500"/>
                                        <p:tgtEl>
                                          <p:spTgt spid="41986"/>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15" presetClass="entr" presetSubtype="0" fill="hold" grpId="0" nodeType="clickEffect">
                                  <p:stCondLst>
                                    <p:cond delay="0"/>
                                  </p:stCondLst>
                                  <p:childTnLst>
                                    <p:set>
                                      <p:cBhvr>
                                        <p:cTn id="11" dur="1" fill="hold">
                                          <p:stCondLst>
                                            <p:cond delay="0"/>
                                          </p:stCondLst>
                                        </p:cTn>
                                        <p:tgtEl>
                                          <p:spTgt spid="41992"/>
                                        </p:tgtEl>
                                        <p:attrNameLst>
                                          <p:attrName>style.visibility</p:attrName>
                                        </p:attrNameLst>
                                      </p:cBhvr>
                                      <p:to>
                                        <p:strVal val="visible"/>
                                      </p:to>
                                    </p:set>
                                    <p:anim calcmode="lin" valueType="num">
                                      <p:cBhvr>
                                        <p:cTn id="12" dur="1000" fill="hold"/>
                                        <p:tgtEl>
                                          <p:spTgt spid="41992"/>
                                        </p:tgtEl>
                                        <p:attrNameLst>
                                          <p:attrName>ppt_w</p:attrName>
                                        </p:attrNameLst>
                                      </p:cBhvr>
                                      <p:tavLst>
                                        <p:tav tm="0">
                                          <p:val>
                                            <p:fltVal val="0"/>
                                          </p:val>
                                        </p:tav>
                                        <p:tav tm="100000">
                                          <p:val>
                                            <p:strVal val="#ppt_w"/>
                                          </p:val>
                                        </p:tav>
                                      </p:tavLst>
                                    </p:anim>
                                    <p:anim calcmode="lin" valueType="num">
                                      <p:cBhvr>
                                        <p:cTn id="13" dur="1000" fill="hold"/>
                                        <p:tgtEl>
                                          <p:spTgt spid="41992"/>
                                        </p:tgtEl>
                                        <p:attrNameLst>
                                          <p:attrName>ppt_h</p:attrName>
                                        </p:attrNameLst>
                                      </p:cBhvr>
                                      <p:tavLst>
                                        <p:tav tm="0">
                                          <p:val>
                                            <p:fltVal val="0"/>
                                          </p:val>
                                        </p:tav>
                                        <p:tav tm="100000">
                                          <p:val>
                                            <p:strVal val="#ppt_h"/>
                                          </p:val>
                                        </p:tav>
                                      </p:tavLst>
                                    </p:anim>
                                    <p:anim calcmode="lin" valueType="num">
                                      <p:cBhvr>
                                        <p:cTn id="14" dur="1000" fill="hold"/>
                                        <p:tgtEl>
                                          <p:spTgt spid="41992"/>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1992"/>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2"/>
                                        </p:tgtEl>
                                        <p:attrNameLst>
                                          <p:attrName>ppt_c</p:attrName>
                                        </p:attrNameLst>
                                      </p:cBhvr>
                                      <p:to>
                                        <a:srgbClr val="FFFF00"/>
                                      </p:to>
                                    </p:animClr>
                                  </p:subTnLst>
                                </p:cTn>
                              </p:par>
                            </p:childTnLst>
                          </p:cTn>
                        </p:par>
                      </p:childTnLst>
                    </p:cTn>
                  </p:par>
                  <p:par>
                    <p:cTn id="16" fill="hold" nodeType="clickPar">
                      <p:stCondLst>
                        <p:cond delay="indefinite"/>
                      </p:stCondLst>
                      <p:childTnLst>
                        <p:par>
                          <p:cTn id="17" fill="hold" nodeType="withGroup">
                            <p:stCondLst>
                              <p:cond delay="0"/>
                            </p:stCondLst>
                            <p:childTnLst>
                              <p:par>
                                <p:cTn id="18" presetID="15" presetClass="entr" presetSubtype="0" fill="hold" grpId="0" nodeType="clickEffect">
                                  <p:stCondLst>
                                    <p:cond delay="0"/>
                                  </p:stCondLst>
                                  <p:childTnLst>
                                    <p:set>
                                      <p:cBhvr>
                                        <p:cTn id="19" dur="1" fill="hold">
                                          <p:stCondLst>
                                            <p:cond delay="0"/>
                                          </p:stCondLst>
                                        </p:cTn>
                                        <p:tgtEl>
                                          <p:spTgt spid="41994"/>
                                        </p:tgtEl>
                                        <p:attrNameLst>
                                          <p:attrName>style.visibility</p:attrName>
                                        </p:attrNameLst>
                                      </p:cBhvr>
                                      <p:to>
                                        <p:strVal val="visible"/>
                                      </p:to>
                                    </p:set>
                                    <p:anim calcmode="lin" valueType="num">
                                      <p:cBhvr>
                                        <p:cTn id="20" dur="1000" fill="hold"/>
                                        <p:tgtEl>
                                          <p:spTgt spid="41994"/>
                                        </p:tgtEl>
                                        <p:attrNameLst>
                                          <p:attrName>ppt_w</p:attrName>
                                        </p:attrNameLst>
                                      </p:cBhvr>
                                      <p:tavLst>
                                        <p:tav tm="0">
                                          <p:val>
                                            <p:fltVal val="0"/>
                                          </p:val>
                                        </p:tav>
                                        <p:tav tm="100000">
                                          <p:val>
                                            <p:strVal val="#ppt_w"/>
                                          </p:val>
                                        </p:tav>
                                      </p:tavLst>
                                    </p:anim>
                                    <p:anim calcmode="lin" valueType="num">
                                      <p:cBhvr>
                                        <p:cTn id="21" dur="1000" fill="hold"/>
                                        <p:tgtEl>
                                          <p:spTgt spid="41994"/>
                                        </p:tgtEl>
                                        <p:attrNameLst>
                                          <p:attrName>ppt_h</p:attrName>
                                        </p:attrNameLst>
                                      </p:cBhvr>
                                      <p:tavLst>
                                        <p:tav tm="0">
                                          <p:val>
                                            <p:fltVal val="0"/>
                                          </p:val>
                                        </p:tav>
                                        <p:tav tm="100000">
                                          <p:val>
                                            <p:strVal val="#ppt_h"/>
                                          </p:val>
                                        </p:tav>
                                      </p:tavLst>
                                    </p:anim>
                                    <p:anim calcmode="lin" valueType="num">
                                      <p:cBhvr>
                                        <p:cTn id="22" dur="1000" fill="hold"/>
                                        <p:tgtEl>
                                          <p:spTgt spid="41994"/>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41994"/>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4"/>
                                        </p:tgtEl>
                                        <p:attrNameLst>
                                          <p:attrName>ppt_c</p:attrName>
                                        </p:attrNameLst>
                                      </p:cBhvr>
                                      <p:to>
                                        <a:srgbClr val="FFFF00"/>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41995"/>
                                        </p:tgtEl>
                                        <p:attrNameLst>
                                          <p:attrName>style.visibility</p:attrName>
                                        </p:attrNameLst>
                                      </p:cBhvr>
                                      <p:to>
                                        <p:strVal val="visible"/>
                                      </p:to>
                                    </p:set>
                                    <p:anim calcmode="lin" valueType="num">
                                      <p:cBhvr>
                                        <p:cTn id="28" dur="1000" fill="hold"/>
                                        <p:tgtEl>
                                          <p:spTgt spid="41995"/>
                                        </p:tgtEl>
                                        <p:attrNameLst>
                                          <p:attrName>ppt_w</p:attrName>
                                        </p:attrNameLst>
                                      </p:cBhvr>
                                      <p:tavLst>
                                        <p:tav tm="0">
                                          <p:val>
                                            <p:fltVal val="0"/>
                                          </p:val>
                                        </p:tav>
                                        <p:tav tm="100000">
                                          <p:val>
                                            <p:strVal val="#ppt_w"/>
                                          </p:val>
                                        </p:tav>
                                      </p:tavLst>
                                    </p:anim>
                                    <p:anim calcmode="lin" valueType="num">
                                      <p:cBhvr>
                                        <p:cTn id="29" dur="1000" fill="hold"/>
                                        <p:tgtEl>
                                          <p:spTgt spid="41995"/>
                                        </p:tgtEl>
                                        <p:attrNameLst>
                                          <p:attrName>ppt_h</p:attrName>
                                        </p:attrNameLst>
                                      </p:cBhvr>
                                      <p:tavLst>
                                        <p:tav tm="0">
                                          <p:val>
                                            <p:fltVal val="0"/>
                                          </p:val>
                                        </p:tav>
                                        <p:tav tm="100000">
                                          <p:val>
                                            <p:strVal val="#ppt_h"/>
                                          </p:val>
                                        </p:tav>
                                      </p:tavLst>
                                    </p:anim>
                                    <p:anim calcmode="lin" valueType="num">
                                      <p:cBhvr>
                                        <p:cTn id="30" dur="1000" fill="hold"/>
                                        <p:tgtEl>
                                          <p:spTgt spid="41995"/>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41995"/>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5"/>
                                        </p:tgtEl>
                                        <p:attrNameLst>
                                          <p:attrName>ppt_c</p:attrName>
                                        </p:attrNameLst>
                                      </p:cBhvr>
                                      <p:to>
                                        <a:srgbClr val="FFFF00"/>
                                      </p:to>
                                    </p:animClr>
                                  </p:subTnLst>
                                </p:cTn>
                              </p:par>
                            </p:childTnLst>
                          </p:cTn>
                        </p:par>
                      </p:childTnLst>
                    </p:cTn>
                  </p:par>
                  <p:par>
                    <p:cTn id="32" fill="hold" nodeType="clickPar">
                      <p:stCondLst>
                        <p:cond delay="indefinite"/>
                      </p:stCondLst>
                      <p:childTnLst>
                        <p:par>
                          <p:cTn id="33" fill="hold" nodeType="withGroup">
                            <p:stCondLst>
                              <p:cond delay="0"/>
                            </p:stCondLst>
                            <p:childTnLst>
                              <p:par>
                                <p:cTn id="34" presetID="15" presetClass="entr" presetSubtype="0" fill="hold" grpId="0" nodeType="clickEffect">
                                  <p:stCondLst>
                                    <p:cond delay="0"/>
                                  </p:stCondLst>
                                  <p:childTnLst>
                                    <p:set>
                                      <p:cBhvr>
                                        <p:cTn id="35" dur="1" fill="hold">
                                          <p:stCondLst>
                                            <p:cond delay="0"/>
                                          </p:stCondLst>
                                        </p:cTn>
                                        <p:tgtEl>
                                          <p:spTgt spid="42001"/>
                                        </p:tgtEl>
                                        <p:attrNameLst>
                                          <p:attrName>style.visibility</p:attrName>
                                        </p:attrNameLst>
                                      </p:cBhvr>
                                      <p:to>
                                        <p:strVal val="visible"/>
                                      </p:to>
                                    </p:set>
                                    <p:anim calcmode="lin" valueType="num">
                                      <p:cBhvr>
                                        <p:cTn id="36" dur="1000" fill="hold"/>
                                        <p:tgtEl>
                                          <p:spTgt spid="42001"/>
                                        </p:tgtEl>
                                        <p:attrNameLst>
                                          <p:attrName>ppt_w</p:attrName>
                                        </p:attrNameLst>
                                      </p:cBhvr>
                                      <p:tavLst>
                                        <p:tav tm="0">
                                          <p:val>
                                            <p:fltVal val="0"/>
                                          </p:val>
                                        </p:tav>
                                        <p:tav tm="100000">
                                          <p:val>
                                            <p:strVal val="#ppt_w"/>
                                          </p:val>
                                        </p:tav>
                                      </p:tavLst>
                                    </p:anim>
                                    <p:anim calcmode="lin" valueType="num">
                                      <p:cBhvr>
                                        <p:cTn id="37" dur="1000" fill="hold"/>
                                        <p:tgtEl>
                                          <p:spTgt spid="42001"/>
                                        </p:tgtEl>
                                        <p:attrNameLst>
                                          <p:attrName>ppt_h</p:attrName>
                                        </p:attrNameLst>
                                      </p:cBhvr>
                                      <p:tavLst>
                                        <p:tav tm="0">
                                          <p:val>
                                            <p:fltVal val="0"/>
                                          </p:val>
                                        </p:tav>
                                        <p:tav tm="100000">
                                          <p:val>
                                            <p:strVal val="#ppt_h"/>
                                          </p:val>
                                        </p:tav>
                                      </p:tavLst>
                                    </p:anim>
                                    <p:anim calcmode="lin" valueType="num">
                                      <p:cBhvr>
                                        <p:cTn id="38" dur="1000" fill="hold"/>
                                        <p:tgtEl>
                                          <p:spTgt spid="42001"/>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42001"/>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2001"/>
                                        </p:tgtEl>
                                        <p:attrNameLst>
                                          <p:attrName>ppt_c</p:attrName>
                                        </p:attrNameLst>
                                      </p:cBhvr>
                                      <p:to>
                                        <a:srgbClr val="FFFF00"/>
                                      </p:to>
                                    </p:animClr>
                                  </p:subTnLst>
                                </p:cTn>
                              </p:par>
                            </p:childTnLst>
                          </p:cTn>
                        </p:par>
                      </p:childTnLst>
                    </p:cTn>
                  </p:par>
                  <p:par>
                    <p:cTn id="40" fill="hold" nodeType="clickPar">
                      <p:stCondLst>
                        <p:cond delay="indefinite"/>
                      </p:stCondLst>
                      <p:childTnLst>
                        <p:par>
                          <p:cTn id="41" fill="hold" nodeType="withGroup">
                            <p:stCondLst>
                              <p:cond delay="0"/>
                            </p:stCondLst>
                            <p:childTnLst>
                              <p:par>
                                <p:cTn id="42" presetID="15" presetClass="entr" presetSubtype="0" fill="hold" grpId="0" nodeType="clickEffect">
                                  <p:stCondLst>
                                    <p:cond delay="0"/>
                                  </p:stCondLst>
                                  <p:childTnLst>
                                    <p:set>
                                      <p:cBhvr>
                                        <p:cTn id="43" dur="1" fill="hold">
                                          <p:stCondLst>
                                            <p:cond delay="0"/>
                                          </p:stCondLst>
                                        </p:cTn>
                                        <p:tgtEl>
                                          <p:spTgt spid="41998"/>
                                        </p:tgtEl>
                                        <p:attrNameLst>
                                          <p:attrName>style.visibility</p:attrName>
                                        </p:attrNameLst>
                                      </p:cBhvr>
                                      <p:to>
                                        <p:strVal val="visible"/>
                                      </p:to>
                                    </p:set>
                                    <p:anim calcmode="lin" valueType="num">
                                      <p:cBhvr>
                                        <p:cTn id="44" dur="1000" fill="hold"/>
                                        <p:tgtEl>
                                          <p:spTgt spid="41998"/>
                                        </p:tgtEl>
                                        <p:attrNameLst>
                                          <p:attrName>ppt_w</p:attrName>
                                        </p:attrNameLst>
                                      </p:cBhvr>
                                      <p:tavLst>
                                        <p:tav tm="0">
                                          <p:val>
                                            <p:fltVal val="0"/>
                                          </p:val>
                                        </p:tav>
                                        <p:tav tm="100000">
                                          <p:val>
                                            <p:strVal val="#ppt_w"/>
                                          </p:val>
                                        </p:tav>
                                      </p:tavLst>
                                    </p:anim>
                                    <p:anim calcmode="lin" valueType="num">
                                      <p:cBhvr>
                                        <p:cTn id="45" dur="1000" fill="hold"/>
                                        <p:tgtEl>
                                          <p:spTgt spid="41998"/>
                                        </p:tgtEl>
                                        <p:attrNameLst>
                                          <p:attrName>ppt_h</p:attrName>
                                        </p:attrNameLst>
                                      </p:cBhvr>
                                      <p:tavLst>
                                        <p:tav tm="0">
                                          <p:val>
                                            <p:fltVal val="0"/>
                                          </p:val>
                                        </p:tav>
                                        <p:tav tm="100000">
                                          <p:val>
                                            <p:strVal val="#ppt_h"/>
                                          </p:val>
                                        </p:tav>
                                      </p:tavLst>
                                    </p:anim>
                                    <p:anim calcmode="lin" valueType="num">
                                      <p:cBhvr>
                                        <p:cTn id="46" dur="1000" fill="hold"/>
                                        <p:tgtEl>
                                          <p:spTgt spid="41998"/>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41998"/>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8"/>
                                        </p:tgtEl>
                                        <p:attrNameLst>
                                          <p:attrName>ppt_c</p:attrName>
                                        </p:attrNameLst>
                                      </p:cBhvr>
                                      <p:to>
                                        <a:srgbClr val="FFFF00"/>
                                      </p:to>
                                    </p:animClr>
                                  </p:subTnLst>
                                </p:cTn>
                              </p:par>
                            </p:childTnLst>
                          </p:cTn>
                        </p:par>
                      </p:childTnLst>
                    </p:cTn>
                  </p:par>
                  <p:par>
                    <p:cTn id="48" fill="hold" nodeType="clickPar">
                      <p:stCondLst>
                        <p:cond delay="indefinite"/>
                      </p:stCondLst>
                      <p:childTnLst>
                        <p:par>
                          <p:cTn id="49" fill="hold" nodeType="withGroup">
                            <p:stCondLst>
                              <p:cond delay="0"/>
                            </p:stCondLst>
                            <p:childTnLst>
                              <p:par>
                                <p:cTn id="50" presetID="15" presetClass="entr" presetSubtype="0" fill="hold" grpId="0" nodeType="clickEffect">
                                  <p:stCondLst>
                                    <p:cond delay="0"/>
                                  </p:stCondLst>
                                  <p:childTnLst>
                                    <p:set>
                                      <p:cBhvr>
                                        <p:cTn id="51" dur="1" fill="hold">
                                          <p:stCondLst>
                                            <p:cond delay="0"/>
                                          </p:stCondLst>
                                        </p:cTn>
                                        <p:tgtEl>
                                          <p:spTgt spid="41996"/>
                                        </p:tgtEl>
                                        <p:attrNameLst>
                                          <p:attrName>style.visibility</p:attrName>
                                        </p:attrNameLst>
                                      </p:cBhvr>
                                      <p:to>
                                        <p:strVal val="visible"/>
                                      </p:to>
                                    </p:set>
                                    <p:anim calcmode="lin" valueType="num">
                                      <p:cBhvr>
                                        <p:cTn id="52" dur="1000" fill="hold"/>
                                        <p:tgtEl>
                                          <p:spTgt spid="41996"/>
                                        </p:tgtEl>
                                        <p:attrNameLst>
                                          <p:attrName>ppt_w</p:attrName>
                                        </p:attrNameLst>
                                      </p:cBhvr>
                                      <p:tavLst>
                                        <p:tav tm="0">
                                          <p:val>
                                            <p:fltVal val="0"/>
                                          </p:val>
                                        </p:tav>
                                        <p:tav tm="100000">
                                          <p:val>
                                            <p:strVal val="#ppt_w"/>
                                          </p:val>
                                        </p:tav>
                                      </p:tavLst>
                                    </p:anim>
                                    <p:anim calcmode="lin" valueType="num">
                                      <p:cBhvr>
                                        <p:cTn id="53" dur="1000" fill="hold"/>
                                        <p:tgtEl>
                                          <p:spTgt spid="41996"/>
                                        </p:tgtEl>
                                        <p:attrNameLst>
                                          <p:attrName>ppt_h</p:attrName>
                                        </p:attrNameLst>
                                      </p:cBhvr>
                                      <p:tavLst>
                                        <p:tav tm="0">
                                          <p:val>
                                            <p:fltVal val="0"/>
                                          </p:val>
                                        </p:tav>
                                        <p:tav tm="100000">
                                          <p:val>
                                            <p:strVal val="#ppt_h"/>
                                          </p:val>
                                        </p:tav>
                                      </p:tavLst>
                                    </p:anim>
                                    <p:anim calcmode="lin" valueType="num">
                                      <p:cBhvr>
                                        <p:cTn id="54" dur="1000" fill="hold"/>
                                        <p:tgtEl>
                                          <p:spTgt spid="41996"/>
                                        </p:tgtEl>
                                        <p:attrNameLst>
                                          <p:attrName>ppt_x</p:attrName>
                                        </p:attrNameLst>
                                      </p:cBhvr>
                                      <p:tavLst>
                                        <p:tav tm="0" fmla="#ppt_x+(cos(-2*pi*(1-$))*-#ppt_x-sin(-2*pi*(1-$))*(1-#ppt_y))*(1-$)">
                                          <p:val>
                                            <p:fltVal val="0"/>
                                          </p:val>
                                        </p:tav>
                                        <p:tav tm="100000">
                                          <p:val>
                                            <p:fltVal val="1"/>
                                          </p:val>
                                        </p:tav>
                                      </p:tavLst>
                                    </p:anim>
                                    <p:anim calcmode="lin" valueType="num">
                                      <p:cBhvr>
                                        <p:cTn id="55" dur="1000" fill="hold"/>
                                        <p:tgtEl>
                                          <p:spTgt spid="41996"/>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6"/>
                                        </p:tgtEl>
                                        <p:attrNameLst>
                                          <p:attrName>ppt_c</p:attrName>
                                        </p:attrNameLst>
                                      </p:cBhvr>
                                      <p:to>
                                        <a:srgbClr val="FFFF00"/>
                                      </p:to>
                                    </p:animClr>
                                  </p:subTnLst>
                                </p:cTn>
                              </p:par>
                            </p:childTnLst>
                          </p:cTn>
                        </p:par>
                      </p:childTnLst>
                    </p:cTn>
                  </p:par>
                  <p:par>
                    <p:cTn id="56" fill="hold" nodeType="clickPar">
                      <p:stCondLst>
                        <p:cond delay="indefinite"/>
                      </p:stCondLst>
                      <p:childTnLst>
                        <p:par>
                          <p:cTn id="57" fill="hold" nodeType="withGroup">
                            <p:stCondLst>
                              <p:cond delay="0"/>
                            </p:stCondLst>
                            <p:childTnLst>
                              <p:par>
                                <p:cTn id="58" presetID="15" presetClass="entr" presetSubtype="0" fill="hold" grpId="0" nodeType="clickEffect">
                                  <p:stCondLst>
                                    <p:cond delay="0"/>
                                  </p:stCondLst>
                                  <p:childTnLst>
                                    <p:set>
                                      <p:cBhvr>
                                        <p:cTn id="59" dur="1" fill="hold">
                                          <p:stCondLst>
                                            <p:cond delay="0"/>
                                          </p:stCondLst>
                                        </p:cTn>
                                        <p:tgtEl>
                                          <p:spTgt spid="41993"/>
                                        </p:tgtEl>
                                        <p:attrNameLst>
                                          <p:attrName>style.visibility</p:attrName>
                                        </p:attrNameLst>
                                      </p:cBhvr>
                                      <p:to>
                                        <p:strVal val="visible"/>
                                      </p:to>
                                    </p:set>
                                    <p:anim calcmode="lin" valueType="num">
                                      <p:cBhvr>
                                        <p:cTn id="60" dur="1000" fill="hold"/>
                                        <p:tgtEl>
                                          <p:spTgt spid="41993"/>
                                        </p:tgtEl>
                                        <p:attrNameLst>
                                          <p:attrName>ppt_w</p:attrName>
                                        </p:attrNameLst>
                                      </p:cBhvr>
                                      <p:tavLst>
                                        <p:tav tm="0">
                                          <p:val>
                                            <p:fltVal val="0"/>
                                          </p:val>
                                        </p:tav>
                                        <p:tav tm="100000">
                                          <p:val>
                                            <p:strVal val="#ppt_w"/>
                                          </p:val>
                                        </p:tav>
                                      </p:tavLst>
                                    </p:anim>
                                    <p:anim calcmode="lin" valueType="num">
                                      <p:cBhvr>
                                        <p:cTn id="61" dur="1000" fill="hold"/>
                                        <p:tgtEl>
                                          <p:spTgt spid="41993"/>
                                        </p:tgtEl>
                                        <p:attrNameLst>
                                          <p:attrName>ppt_h</p:attrName>
                                        </p:attrNameLst>
                                      </p:cBhvr>
                                      <p:tavLst>
                                        <p:tav tm="0">
                                          <p:val>
                                            <p:fltVal val="0"/>
                                          </p:val>
                                        </p:tav>
                                        <p:tav tm="100000">
                                          <p:val>
                                            <p:strVal val="#ppt_h"/>
                                          </p:val>
                                        </p:tav>
                                      </p:tavLst>
                                    </p:anim>
                                    <p:anim calcmode="lin" valueType="num">
                                      <p:cBhvr>
                                        <p:cTn id="62" dur="1000" fill="hold"/>
                                        <p:tgtEl>
                                          <p:spTgt spid="41993"/>
                                        </p:tgtEl>
                                        <p:attrNameLst>
                                          <p:attrName>ppt_x</p:attrName>
                                        </p:attrNameLst>
                                      </p:cBhvr>
                                      <p:tavLst>
                                        <p:tav tm="0" fmla="#ppt_x+(cos(-2*pi*(1-$))*-#ppt_x-sin(-2*pi*(1-$))*(1-#ppt_y))*(1-$)">
                                          <p:val>
                                            <p:fltVal val="0"/>
                                          </p:val>
                                        </p:tav>
                                        <p:tav tm="100000">
                                          <p:val>
                                            <p:fltVal val="1"/>
                                          </p:val>
                                        </p:tav>
                                      </p:tavLst>
                                    </p:anim>
                                    <p:anim calcmode="lin" valueType="num">
                                      <p:cBhvr>
                                        <p:cTn id="63" dur="1000" fill="hold"/>
                                        <p:tgtEl>
                                          <p:spTgt spid="41993"/>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3"/>
                                        </p:tgtEl>
                                        <p:attrNameLst>
                                          <p:attrName>ppt_c</p:attrName>
                                        </p:attrNameLst>
                                      </p:cBhvr>
                                      <p:to>
                                        <a:srgbClr val="FFFF00"/>
                                      </p:to>
                                    </p:animClr>
                                  </p:subTnLst>
                                </p:cTn>
                              </p:par>
                            </p:childTnLst>
                          </p:cTn>
                        </p:par>
                      </p:childTnLst>
                    </p:cTn>
                  </p:par>
                  <p:par>
                    <p:cTn id="64" fill="hold" nodeType="clickPar">
                      <p:stCondLst>
                        <p:cond delay="indefinite"/>
                      </p:stCondLst>
                      <p:childTnLst>
                        <p:par>
                          <p:cTn id="65" fill="hold" nodeType="withGroup">
                            <p:stCondLst>
                              <p:cond delay="0"/>
                            </p:stCondLst>
                            <p:childTnLst>
                              <p:par>
                                <p:cTn id="66" presetID="15" presetClass="entr" presetSubtype="0" fill="hold" grpId="0" nodeType="clickEffect">
                                  <p:stCondLst>
                                    <p:cond delay="0"/>
                                  </p:stCondLst>
                                  <p:childTnLst>
                                    <p:set>
                                      <p:cBhvr>
                                        <p:cTn id="67" dur="1" fill="hold">
                                          <p:stCondLst>
                                            <p:cond delay="0"/>
                                          </p:stCondLst>
                                        </p:cTn>
                                        <p:tgtEl>
                                          <p:spTgt spid="41990"/>
                                        </p:tgtEl>
                                        <p:attrNameLst>
                                          <p:attrName>style.visibility</p:attrName>
                                        </p:attrNameLst>
                                      </p:cBhvr>
                                      <p:to>
                                        <p:strVal val="visible"/>
                                      </p:to>
                                    </p:set>
                                    <p:anim calcmode="lin" valueType="num">
                                      <p:cBhvr>
                                        <p:cTn id="68" dur="1000" fill="hold"/>
                                        <p:tgtEl>
                                          <p:spTgt spid="41990"/>
                                        </p:tgtEl>
                                        <p:attrNameLst>
                                          <p:attrName>ppt_w</p:attrName>
                                        </p:attrNameLst>
                                      </p:cBhvr>
                                      <p:tavLst>
                                        <p:tav tm="0">
                                          <p:val>
                                            <p:fltVal val="0"/>
                                          </p:val>
                                        </p:tav>
                                        <p:tav tm="100000">
                                          <p:val>
                                            <p:strVal val="#ppt_w"/>
                                          </p:val>
                                        </p:tav>
                                      </p:tavLst>
                                    </p:anim>
                                    <p:anim calcmode="lin" valueType="num">
                                      <p:cBhvr>
                                        <p:cTn id="69" dur="1000" fill="hold"/>
                                        <p:tgtEl>
                                          <p:spTgt spid="41990"/>
                                        </p:tgtEl>
                                        <p:attrNameLst>
                                          <p:attrName>ppt_h</p:attrName>
                                        </p:attrNameLst>
                                      </p:cBhvr>
                                      <p:tavLst>
                                        <p:tav tm="0">
                                          <p:val>
                                            <p:fltVal val="0"/>
                                          </p:val>
                                        </p:tav>
                                        <p:tav tm="100000">
                                          <p:val>
                                            <p:strVal val="#ppt_h"/>
                                          </p:val>
                                        </p:tav>
                                      </p:tavLst>
                                    </p:anim>
                                    <p:anim calcmode="lin" valueType="num">
                                      <p:cBhvr>
                                        <p:cTn id="70" dur="1000" fill="hold"/>
                                        <p:tgtEl>
                                          <p:spTgt spid="41990"/>
                                        </p:tgtEl>
                                        <p:attrNameLst>
                                          <p:attrName>ppt_x</p:attrName>
                                        </p:attrNameLst>
                                      </p:cBhvr>
                                      <p:tavLst>
                                        <p:tav tm="0" fmla="#ppt_x+(cos(-2*pi*(1-$))*-#ppt_x-sin(-2*pi*(1-$))*(1-#ppt_y))*(1-$)">
                                          <p:val>
                                            <p:fltVal val="0"/>
                                          </p:val>
                                        </p:tav>
                                        <p:tav tm="100000">
                                          <p:val>
                                            <p:fltVal val="1"/>
                                          </p:val>
                                        </p:tav>
                                      </p:tavLst>
                                    </p:anim>
                                    <p:anim calcmode="lin" valueType="num">
                                      <p:cBhvr>
                                        <p:cTn id="71" dur="1000" fill="hold"/>
                                        <p:tgtEl>
                                          <p:spTgt spid="41990"/>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0"/>
                                        </p:tgtEl>
                                        <p:attrNameLst>
                                          <p:attrName>ppt_c</p:attrName>
                                        </p:attrNameLst>
                                      </p:cBhvr>
                                      <p:to>
                                        <a:srgbClr val="FFFF00"/>
                                      </p:to>
                                    </p:animClr>
                                  </p:subTnLst>
                                </p:cTn>
                              </p:par>
                            </p:childTnLst>
                          </p:cTn>
                        </p:par>
                      </p:childTnLst>
                    </p:cTn>
                  </p:par>
                  <p:par>
                    <p:cTn id="72" fill="hold" nodeType="clickPar">
                      <p:stCondLst>
                        <p:cond delay="indefinite"/>
                      </p:stCondLst>
                      <p:childTnLst>
                        <p:par>
                          <p:cTn id="73" fill="hold" nodeType="withGroup">
                            <p:stCondLst>
                              <p:cond delay="0"/>
                            </p:stCondLst>
                            <p:childTnLst>
                              <p:par>
                                <p:cTn id="74" presetID="15" presetClass="entr" presetSubtype="0" fill="hold" grpId="0" nodeType="clickEffect">
                                  <p:stCondLst>
                                    <p:cond delay="0"/>
                                  </p:stCondLst>
                                  <p:childTnLst>
                                    <p:set>
                                      <p:cBhvr>
                                        <p:cTn id="75" dur="1" fill="hold">
                                          <p:stCondLst>
                                            <p:cond delay="0"/>
                                          </p:stCondLst>
                                        </p:cTn>
                                        <p:tgtEl>
                                          <p:spTgt spid="41988"/>
                                        </p:tgtEl>
                                        <p:attrNameLst>
                                          <p:attrName>style.visibility</p:attrName>
                                        </p:attrNameLst>
                                      </p:cBhvr>
                                      <p:to>
                                        <p:strVal val="visible"/>
                                      </p:to>
                                    </p:set>
                                    <p:anim calcmode="lin" valueType="num">
                                      <p:cBhvr>
                                        <p:cTn id="76" dur="1000" fill="hold"/>
                                        <p:tgtEl>
                                          <p:spTgt spid="41988"/>
                                        </p:tgtEl>
                                        <p:attrNameLst>
                                          <p:attrName>ppt_w</p:attrName>
                                        </p:attrNameLst>
                                      </p:cBhvr>
                                      <p:tavLst>
                                        <p:tav tm="0">
                                          <p:val>
                                            <p:fltVal val="0"/>
                                          </p:val>
                                        </p:tav>
                                        <p:tav tm="100000">
                                          <p:val>
                                            <p:strVal val="#ppt_w"/>
                                          </p:val>
                                        </p:tav>
                                      </p:tavLst>
                                    </p:anim>
                                    <p:anim calcmode="lin" valueType="num">
                                      <p:cBhvr>
                                        <p:cTn id="77" dur="1000" fill="hold"/>
                                        <p:tgtEl>
                                          <p:spTgt spid="41988"/>
                                        </p:tgtEl>
                                        <p:attrNameLst>
                                          <p:attrName>ppt_h</p:attrName>
                                        </p:attrNameLst>
                                      </p:cBhvr>
                                      <p:tavLst>
                                        <p:tav tm="0">
                                          <p:val>
                                            <p:fltVal val="0"/>
                                          </p:val>
                                        </p:tav>
                                        <p:tav tm="100000">
                                          <p:val>
                                            <p:strVal val="#ppt_h"/>
                                          </p:val>
                                        </p:tav>
                                      </p:tavLst>
                                    </p:anim>
                                    <p:anim calcmode="lin" valueType="num">
                                      <p:cBhvr>
                                        <p:cTn id="78" dur="1000" fill="hold"/>
                                        <p:tgtEl>
                                          <p:spTgt spid="41988"/>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41988"/>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88"/>
                                        </p:tgtEl>
                                        <p:attrNameLst>
                                          <p:attrName>ppt_c</p:attrName>
                                        </p:attrNameLst>
                                      </p:cBhvr>
                                      <p:to>
                                        <a:srgbClr val="FFFF00"/>
                                      </p:to>
                                    </p:animClr>
                                  </p:subTnLst>
                                </p:cTn>
                              </p:par>
                            </p:childTnLst>
                          </p:cTn>
                        </p:par>
                      </p:childTnLst>
                    </p:cTn>
                  </p:par>
                  <p:par>
                    <p:cTn id="80" fill="hold" nodeType="clickPar">
                      <p:stCondLst>
                        <p:cond delay="indefinite"/>
                      </p:stCondLst>
                      <p:childTnLst>
                        <p:par>
                          <p:cTn id="81" fill="hold" nodeType="withGroup">
                            <p:stCondLst>
                              <p:cond delay="0"/>
                            </p:stCondLst>
                            <p:childTnLst>
                              <p:par>
                                <p:cTn id="82" presetID="15" presetClass="entr" presetSubtype="0" fill="hold" grpId="0" nodeType="clickEffect">
                                  <p:stCondLst>
                                    <p:cond delay="0"/>
                                  </p:stCondLst>
                                  <p:childTnLst>
                                    <p:set>
                                      <p:cBhvr>
                                        <p:cTn id="83" dur="1" fill="hold">
                                          <p:stCondLst>
                                            <p:cond delay="0"/>
                                          </p:stCondLst>
                                        </p:cTn>
                                        <p:tgtEl>
                                          <p:spTgt spid="42003"/>
                                        </p:tgtEl>
                                        <p:attrNameLst>
                                          <p:attrName>style.visibility</p:attrName>
                                        </p:attrNameLst>
                                      </p:cBhvr>
                                      <p:to>
                                        <p:strVal val="visible"/>
                                      </p:to>
                                    </p:set>
                                    <p:anim calcmode="lin" valueType="num">
                                      <p:cBhvr>
                                        <p:cTn id="84" dur="1000" fill="hold"/>
                                        <p:tgtEl>
                                          <p:spTgt spid="42003"/>
                                        </p:tgtEl>
                                        <p:attrNameLst>
                                          <p:attrName>ppt_w</p:attrName>
                                        </p:attrNameLst>
                                      </p:cBhvr>
                                      <p:tavLst>
                                        <p:tav tm="0">
                                          <p:val>
                                            <p:fltVal val="0"/>
                                          </p:val>
                                        </p:tav>
                                        <p:tav tm="100000">
                                          <p:val>
                                            <p:strVal val="#ppt_w"/>
                                          </p:val>
                                        </p:tav>
                                      </p:tavLst>
                                    </p:anim>
                                    <p:anim calcmode="lin" valueType="num">
                                      <p:cBhvr>
                                        <p:cTn id="85" dur="1000" fill="hold"/>
                                        <p:tgtEl>
                                          <p:spTgt spid="42003"/>
                                        </p:tgtEl>
                                        <p:attrNameLst>
                                          <p:attrName>ppt_h</p:attrName>
                                        </p:attrNameLst>
                                      </p:cBhvr>
                                      <p:tavLst>
                                        <p:tav tm="0">
                                          <p:val>
                                            <p:fltVal val="0"/>
                                          </p:val>
                                        </p:tav>
                                        <p:tav tm="100000">
                                          <p:val>
                                            <p:strVal val="#ppt_h"/>
                                          </p:val>
                                        </p:tav>
                                      </p:tavLst>
                                    </p:anim>
                                    <p:anim calcmode="lin" valueType="num">
                                      <p:cBhvr>
                                        <p:cTn id="86" dur="1000" fill="hold"/>
                                        <p:tgtEl>
                                          <p:spTgt spid="42003"/>
                                        </p:tgtEl>
                                        <p:attrNameLst>
                                          <p:attrName>ppt_x</p:attrName>
                                        </p:attrNameLst>
                                      </p:cBhvr>
                                      <p:tavLst>
                                        <p:tav tm="0" fmla="#ppt_x+(cos(-2*pi*(1-$))*-#ppt_x-sin(-2*pi*(1-$))*(1-#ppt_y))*(1-$)">
                                          <p:val>
                                            <p:fltVal val="0"/>
                                          </p:val>
                                        </p:tav>
                                        <p:tav tm="100000">
                                          <p:val>
                                            <p:fltVal val="1"/>
                                          </p:val>
                                        </p:tav>
                                      </p:tavLst>
                                    </p:anim>
                                    <p:anim calcmode="lin" valueType="num">
                                      <p:cBhvr>
                                        <p:cTn id="87" dur="1000" fill="hold"/>
                                        <p:tgtEl>
                                          <p:spTgt spid="42003"/>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2003"/>
                                        </p:tgtEl>
                                        <p:attrNameLst>
                                          <p:attrName>ppt_c</p:attrName>
                                        </p:attrNameLst>
                                      </p:cBhvr>
                                      <p:to>
                                        <a:srgbClr val="FFFF00"/>
                                      </p:to>
                                    </p:animClr>
                                  </p:subTnLst>
                                </p:cTn>
                              </p:par>
                            </p:childTnLst>
                          </p:cTn>
                        </p:par>
                      </p:childTnLst>
                    </p:cTn>
                  </p:par>
                  <p:par>
                    <p:cTn id="88" fill="hold" nodeType="clickPar">
                      <p:stCondLst>
                        <p:cond delay="indefinite"/>
                      </p:stCondLst>
                      <p:childTnLst>
                        <p:par>
                          <p:cTn id="89" fill="hold" nodeType="withGroup">
                            <p:stCondLst>
                              <p:cond delay="0"/>
                            </p:stCondLst>
                            <p:childTnLst>
                              <p:par>
                                <p:cTn id="90" presetID="15" presetClass="entr" presetSubtype="0" fill="hold" grpId="0" nodeType="clickEffect">
                                  <p:stCondLst>
                                    <p:cond delay="0"/>
                                  </p:stCondLst>
                                  <p:childTnLst>
                                    <p:set>
                                      <p:cBhvr>
                                        <p:cTn id="91" dur="1" fill="hold">
                                          <p:stCondLst>
                                            <p:cond delay="0"/>
                                          </p:stCondLst>
                                        </p:cTn>
                                        <p:tgtEl>
                                          <p:spTgt spid="41999"/>
                                        </p:tgtEl>
                                        <p:attrNameLst>
                                          <p:attrName>style.visibility</p:attrName>
                                        </p:attrNameLst>
                                      </p:cBhvr>
                                      <p:to>
                                        <p:strVal val="visible"/>
                                      </p:to>
                                    </p:set>
                                    <p:anim calcmode="lin" valueType="num">
                                      <p:cBhvr>
                                        <p:cTn id="92" dur="1000" fill="hold"/>
                                        <p:tgtEl>
                                          <p:spTgt spid="41999"/>
                                        </p:tgtEl>
                                        <p:attrNameLst>
                                          <p:attrName>ppt_w</p:attrName>
                                        </p:attrNameLst>
                                      </p:cBhvr>
                                      <p:tavLst>
                                        <p:tav tm="0">
                                          <p:val>
                                            <p:fltVal val="0"/>
                                          </p:val>
                                        </p:tav>
                                        <p:tav tm="100000">
                                          <p:val>
                                            <p:strVal val="#ppt_w"/>
                                          </p:val>
                                        </p:tav>
                                      </p:tavLst>
                                    </p:anim>
                                    <p:anim calcmode="lin" valueType="num">
                                      <p:cBhvr>
                                        <p:cTn id="93" dur="1000" fill="hold"/>
                                        <p:tgtEl>
                                          <p:spTgt spid="41999"/>
                                        </p:tgtEl>
                                        <p:attrNameLst>
                                          <p:attrName>ppt_h</p:attrName>
                                        </p:attrNameLst>
                                      </p:cBhvr>
                                      <p:tavLst>
                                        <p:tav tm="0">
                                          <p:val>
                                            <p:fltVal val="0"/>
                                          </p:val>
                                        </p:tav>
                                        <p:tav tm="100000">
                                          <p:val>
                                            <p:strVal val="#ppt_h"/>
                                          </p:val>
                                        </p:tav>
                                      </p:tavLst>
                                    </p:anim>
                                    <p:anim calcmode="lin" valueType="num">
                                      <p:cBhvr>
                                        <p:cTn id="94" dur="1000" fill="hold"/>
                                        <p:tgtEl>
                                          <p:spTgt spid="41999"/>
                                        </p:tgtEl>
                                        <p:attrNameLst>
                                          <p:attrName>ppt_x</p:attrName>
                                        </p:attrNameLst>
                                      </p:cBhvr>
                                      <p:tavLst>
                                        <p:tav tm="0" fmla="#ppt_x+(cos(-2*pi*(1-$))*-#ppt_x-sin(-2*pi*(1-$))*(1-#ppt_y))*(1-$)">
                                          <p:val>
                                            <p:fltVal val="0"/>
                                          </p:val>
                                        </p:tav>
                                        <p:tav tm="100000">
                                          <p:val>
                                            <p:fltVal val="1"/>
                                          </p:val>
                                        </p:tav>
                                      </p:tavLst>
                                    </p:anim>
                                    <p:anim calcmode="lin" valueType="num">
                                      <p:cBhvr>
                                        <p:cTn id="95" dur="1000" fill="hold"/>
                                        <p:tgtEl>
                                          <p:spTgt spid="41999"/>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9"/>
                                        </p:tgtEl>
                                        <p:attrNameLst>
                                          <p:attrName>ppt_c</p:attrName>
                                        </p:attrNameLst>
                                      </p:cBhvr>
                                      <p:to>
                                        <a:srgbClr val="FFFF00"/>
                                      </p:to>
                                    </p:animClr>
                                  </p:subTnLst>
                                </p:cTn>
                              </p:par>
                            </p:childTnLst>
                          </p:cTn>
                        </p:par>
                      </p:childTnLst>
                    </p:cTn>
                  </p:par>
                  <p:par>
                    <p:cTn id="96" fill="hold" nodeType="clickPar">
                      <p:stCondLst>
                        <p:cond delay="indefinite"/>
                      </p:stCondLst>
                      <p:childTnLst>
                        <p:par>
                          <p:cTn id="97" fill="hold" nodeType="withGroup">
                            <p:stCondLst>
                              <p:cond delay="0"/>
                            </p:stCondLst>
                            <p:childTnLst>
                              <p:par>
                                <p:cTn id="98" presetID="15" presetClass="entr" presetSubtype="0" fill="hold" grpId="0" nodeType="clickEffect">
                                  <p:stCondLst>
                                    <p:cond delay="0"/>
                                  </p:stCondLst>
                                  <p:childTnLst>
                                    <p:set>
                                      <p:cBhvr>
                                        <p:cTn id="99" dur="1" fill="hold">
                                          <p:stCondLst>
                                            <p:cond delay="0"/>
                                          </p:stCondLst>
                                        </p:cTn>
                                        <p:tgtEl>
                                          <p:spTgt spid="41989"/>
                                        </p:tgtEl>
                                        <p:attrNameLst>
                                          <p:attrName>style.visibility</p:attrName>
                                        </p:attrNameLst>
                                      </p:cBhvr>
                                      <p:to>
                                        <p:strVal val="visible"/>
                                      </p:to>
                                    </p:set>
                                    <p:anim calcmode="lin" valueType="num">
                                      <p:cBhvr>
                                        <p:cTn id="100" dur="1000" fill="hold"/>
                                        <p:tgtEl>
                                          <p:spTgt spid="41989"/>
                                        </p:tgtEl>
                                        <p:attrNameLst>
                                          <p:attrName>ppt_w</p:attrName>
                                        </p:attrNameLst>
                                      </p:cBhvr>
                                      <p:tavLst>
                                        <p:tav tm="0">
                                          <p:val>
                                            <p:fltVal val="0"/>
                                          </p:val>
                                        </p:tav>
                                        <p:tav tm="100000">
                                          <p:val>
                                            <p:strVal val="#ppt_w"/>
                                          </p:val>
                                        </p:tav>
                                      </p:tavLst>
                                    </p:anim>
                                    <p:anim calcmode="lin" valueType="num">
                                      <p:cBhvr>
                                        <p:cTn id="101" dur="1000" fill="hold"/>
                                        <p:tgtEl>
                                          <p:spTgt spid="41989"/>
                                        </p:tgtEl>
                                        <p:attrNameLst>
                                          <p:attrName>ppt_h</p:attrName>
                                        </p:attrNameLst>
                                      </p:cBhvr>
                                      <p:tavLst>
                                        <p:tav tm="0">
                                          <p:val>
                                            <p:fltVal val="0"/>
                                          </p:val>
                                        </p:tav>
                                        <p:tav tm="100000">
                                          <p:val>
                                            <p:strVal val="#ppt_h"/>
                                          </p:val>
                                        </p:tav>
                                      </p:tavLst>
                                    </p:anim>
                                    <p:anim calcmode="lin" valueType="num">
                                      <p:cBhvr>
                                        <p:cTn id="102" dur="1000" fill="hold"/>
                                        <p:tgtEl>
                                          <p:spTgt spid="41989"/>
                                        </p:tgtEl>
                                        <p:attrNameLst>
                                          <p:attrName>ppt_x</p:attrName>
                                        </p:attrNameLst>
                                      </p:cBhvr>
                                      <p:tavLst>
                                        <p:tav tm="0" fmla="#ppt_x+(cos(-2*pi*(1-$))*-#ppt_x-sin(-2*pi*(1-$))*(1-#ppt_y))*(1-$)">
                                          <p:val>
                                            <p:fltVal val="0"/>
                                          </p:val>
                                        </p:tav>
                                        <p:tav tm="100000">
                                          <p:val>
                                            <p:fltVal val="1"/>
                                          </p:val>
                                        </p:tav>
                                      </p:tavLst>
                                    </p:anim>
                                    <p:anim calcmode="lin" valueType="num">
                                      <p:cBhvr>
                                        <p:cTn id="103" dur="1000" fill="hold"/>
                                        <p:tgtEl>
                                          <p:spTgt spid="41989"/>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89"/>
                                        </p:tgtEl>
                                        <p:attrNameLst>
                                          <p:attrName>ppt_c</p:attrName>
                                        </p:attrNameLst>
                                      </p:cBhvr>
                                      <p:to>
                                        <a:srgbClr val="FFFF00"/>
                                      </p:to>
                                    </p:animClr>
                                  </p:subTnLst>
                                </p:cTn>
                              </p:par>
                            </p:childTnLst>
                          </p:cTn>
                        </p:par>
                      </p:childTnLst>
                    </p:cTn>
                  </p:par>
                  <p:par>
                    <p:cTn id="104" fill="hold" nodeType="clickPar">
                      <p:stCondLst>
                        <p:cond delay="indefinite"/>
                      </p:stCondLst>
                      <p:childTnLst>
                        <p:par>
                          <p:cTn id="105" fill="hold" nodeType="withGroup">
                            <p:stCondLst>
                              <p:cond delay="0"/>
                            </p:stCondLst>
                            <p:childTnLst>
                              <p:par>
                                <p:cTn id="106" presetID="15" presetClass="entr" presetSubtype="0" fill="hold" grpId="0" nodeType="clickEffect">
                                  <p:stCondLst>
                                    <p:cond delay="0"/>
                                  </p:stCondLst>
                                  <p:childTnLst>
                                    <p:set>
                                      <p:cBhvr>
                                        <p:cTn id="107" dur="1" fill="hold">
                                          <p:stCondLst>
                                            <p:cond delay="0"/>
                                          </p:stCondLst>
                                        </p:cTn>
                                        <p:tgtEl>
                                          <p:spTgt spid="41997"/>
                                        </p:tgtEl>
                                        <p:attrNameLst>
                                          <p:attrName>style.visibility</p:attrName>
                                        </p:attrNameLst>
                                      </p:cBhvr>
                                      <p:to>
                                        <p:strVal val="visible"/>
                                      </p:to>
                                    </p:set>
                                    <p:anim calcmode="lin" valueType="num">
                                      <p:cBhvr>
                                        <p:cTn id="108" dur="1000" fill="hold"/>
                                        <p:tgtEl>
                                          <p:spTgt spid="41997"/>
                                        </p:tgtEl>
                                        <p:attrNameLst>
                                          <p:attrName>ppt_w</p:attrName>
                                        </p:attrNameLst>
                                      </p:cBhvr>
                                      <p:tavLst>
                                        <p:tav tm="0">
                                          <p:val>
                                            <p:fltVal val="0"/>
                                          </p:val>
                                        </p:tav>
                                        <p:tav tm="100000">
                                          <p:val>
                                            <p:strVal val="#ppt_w"/>
                                          </p:val>
                                        </p:tav>
                                      </p:tavLst>
                                    </p:anim>
                                    <p:anim calcmode="lin" valueType="num">
                                      <p:cBhvr>
                                        <p:cTn id="109" dur="1000" fill="hold"/>
                                        <p:tgtEl>
                                          <p:spTgt spid="41997"/>
                                        </p:tgtEl>
                                        <p:attrNameLst>
                                          <p:attrName>ppt_h</p:attrName>
                                        </p:attrNameLst>
                                      </p:cBhvr>
                                      <p:tavLst>
                                        <p:tav tm="0">
                                          <p:val>
                                            <p:fltVal val="0"/>
                                          </p:val>
                                        </p:tav>
                                        <p:tav tm="100000">
                                          <p:val>
                                            <p:strVal val="#ppt_h"/>
                                          </p:val>
                                        </p:tav>
                                      </p:tavLst>
                                    </p:anim>
                                    <p:anim calcmode="lin" valueType="num">
                                      <p:cBhvr>
                                        <p:cTn id="110" dur="1000" fill="hold"/>
                                        <p:tgtEl>
                                          <p:spTgt spid="41997"/>
                                        </p:tgtEl>
                                        <p:attrNameLst>
                                          <p:attrName>ppt_x</p:attrName>
                                        </p:attrNameLst>
                                      </p:cBhvr>
                                      <p:tavLst>
                                        <p:tav tm="0" fmla="#ppt_x+(cos(-2*pi*(1-$))*-#ppt_x-sin(-2*pi*(1-$))*(1-#ppt_y))*(1-$)">
                                          <p:val>
                                            <p:fltVal val="0"/>
                                          </p:val>
                                        </p:tav>
                                        <p:tav tm="100000">
                                          <p:val>
                                            <p:fltVal val="1"/>
                                          </p:val>
                                        </p:tav>
                                      </p:tavLst>
                                    </p:anim>
                                    <p:anim calcmode="lin" valueType="num">
                                      <p:cBhvr>
                                        <p:cTn id="111" dur="1000" fill="hold"/>
                                        <p:tgtEl>
                                          <p:spTgt spid="41997"/>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7"/>
                                        </p:tgtEl>
                                        <p:attrNameLst>
                                          <p:attrName>ppt_c</p:attrName>
                                        </p:attrNameLst>
                                      </p:cBhvr>
                                      <p:to>
                                        <a:srgbClr val="FFFF00"/>
                                      </p:to>
                                    </p:animClr>
                                  </p:subTnLst>
                                </p:cTn>
                              </p:par>
                            </p:childTnLst>
                          </p:cTn>
                        </p:par>
                      </p:childTnLst>
                    </p:cTn>
                  </p:par>
                  <p:par>
                    <p:cTn id="112" fill="hold" nodeType="clickPar">
                      <p:stCondLst>
                        <p:cond delay="indefinite"/>
                      </p:stCondLst>
                      <p:childTnLst>
                        <p:par>
                          <p:cTn id="113" fill="hold" nodeType="withGroup">
                            <p:stCondLst>
                              <p:cond delay="0"/>
                            </p:stCondLst>
                            <p:childTnLst>
                              <p:par>
                                <p:cTn id="114" presetID="15" presetClass="entr" presetSubtype="0" fill="hold" grpId="0" nodeType="clickEffect">
                                  <p:stCondLst>
                                    <p:cond delay="0"/>
                                  </p:stCondLst>
                                  <p:childTnLst>
                                    <p:set>
                                      <p:cBhvr>
                                        <p:cTn id="115" dur="1" fill="hold">
                                          <p:stCondLst>
                                            <p:cond delay="0"/>
                                          </p:stCondLst>
                                        </p:cTn>
                                        <p:tgtEl>
                                          <p:spTgt spid="41991"/>
                                        </p:tgtEl>
                                        <p:attrNameLst>
                                          <p:attrName>style.visibility</p:attrName>
                                        </p:attrNameLst>
                                      </p:cBhvr>
                                      <p:to>
                                        <p:strVal val="visible"/>
                                      </p:to>
                                    </p:set>
                                    <p:anim calcmode="lin" valueType="num">
                                      <p:cBhvr>
                                        <p:cTn id="116" dur="1000" fill="hold"/>
                                        <p:tgtEl>
                                          <p:spTgt spid="41991"/>
                                        </p:tgtEl>
                                        <p:attrNameLst>
                                          <p:attrName>ppt_w</p:attrName>
                                        </p:attrNameLst>
                                      </p:cBhvr>
                                      <p:tavLst>
                                        <p:tav tm="0">
                                          <p:val>
                                            <p:fltVal val="0"/>
                                          </p:val>
                                        </p:tav>
                                        <p:tav tm="100000">
                                          <p:val>
                                            <p:strVal val="#ppt_w"/>
                                          </p:val>
                                        </p:tav>
                                      </p:tavLst>
                                    </p:anim>
                                    <p:anim calcmode="lin" valueType="num">
                                      <p:cBhvr>
                                        <p:cTn id="117" dur="1000" fill="hold"/>
                                        <p:tgtEl>
                                          <p:spTgt spid="41991"/>
                                        </p:tgtEl>
                                        <p:attrNameLst>
                                          <p:attrName>ppt_h</p:attrName>
                                        </p:attrNameLst>
                                      </p:cBhvr>
                                      <p:tavLst>
                                        <p:tav tm="0">
                                          <p:val>
                                            <p:fltVal val="0"/>
                                          </p:val>
                                        </p:tav>
                                        <p:tav tm="100000">
                                          <p:val>
                                            <p:strVal val="#ppt_h"/>
                                          </p:val>
                                        </p:tav>
                                      </p:tavLst>
                                    </p:anim>
                                    <p:anim calcmode="lin" valueType="num">
                                      <p:cBhvr>
                                        <p:cTn id="118" dur="1000" fill="hold"/>
                                        <p:tgtEl>
                                          <p:spTgt spid="41991"/>
                                        </p:tgtEl>
                                        <p:attrNameLst>
                                          <p:attrName>ppt_x</p:attrName>
                                        </p:attrNameLst>
                                      </p:cBhvr>
                                      <p:tavLst>
                                        <p:tav tm="0" fmla="#ppt_x+(cos(-2*pi*(1-$))*-#ppt_x-sin(-2*pi*(1-$))*(1-#ppt_y))*(1-$)">
                                          <p:val>
                                            <p:fltVal val="0"/>
                                          </p:val>
                                        </p:tav>
                                        <p:tav tm="100000">
                                          <p:val>
                                            <p:fltVal val="1"/>
                                          </p:val>
                                        </p:tav>
                                      </p:tavLst>
                                    </p:anim>
                                    <p:anim calcmode="lin" valueType="num">
                                      <p:cBhvr>
                                        <p:cTn id="119" dur="1000" fill="hold"/>
                                        <p:tgtEl>
                                          <p:spTgt spid="41991"/>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1991"/>
                                        </p:tgtEl>
                                        <p:attrNameLst>
                                          <p:attrName>ppt_c</p:attrName>
                                        </p:attrNameLst>
                                      </p:cBhvr>
                                      <p:to>
                                        <a:srgbClr val="FFFF00"/>
                                      </p:to>
                                    </p:animClr>
                                  </p:subTnLst>
                                </p:cTn>
                              </p:par>
                            </p:childTnLst>
                          </p:cTn>
                        </p:par>
                      </p:childTnLst>
                    </p:cTn>
                  </p:par>
                  <p:par>
                    <p:cTn id="120" fill="hold" nodeType="clickPar">
                      <p:stCondLst>
                        <p:cond delay="indefinite"/>
                      </p:stCondLst>
                      <p:childTnLst>
                        <p:par>
                          <p:cTn id="121" fill="hold" nodeType="withGroup">
                            <p:stCondLst>
                              <p:cond delay="0"/>
                            </p:stCondLst>
                            <p:childTnLst>
                              <p:par>
                                <p:cTn id="122" presetID="15" presetClass="entr" presetSubtype="0" fill="hold" grpId="0" nodeType="clickEffect">
                                  <p:stCondLst>
                                    <p:cond delay="0"/>
                                  </p:stCondLst>
                                  <p:childTnLst>
                                    <p:set>
                                      <p:cBhvr>
                                        <p:cTn id="123" dur="1" fill="hold">
                                          <p:stCondLst>
                                            <p:cond delay="0"/>
                                          </p:stCondLst>
                                        </p:cTn>
                                        <p:tgtEl>
                                          <p:spTgt spid="42000"/>
                                        </p:tgtEl>
                                        <p:attrNameLst>
                                          <p:attrName>style.visibility</p:attrName>
                                        </p:attrNameLst>
                                      </p:cBhvr>
                                      <p:to>
                                        <p:strVal val="visible"/>
                                      </p:to>
                                    </p:set>
                                    <p:anim calcmode="lin" valueType="num">
                                      <p:cBhvr>
                                        <p:cTn id="124" dur="1000" fill="hold"/>
                                        <p:tgtEl>
                                          <p:spTgt spid="42000"/>
                                        </p:tgtEl>
                                        <p:attrNameLst>
                                          <p:attrName>ppt_w</p:attrName>
                                        </p:attrNameLst>
                                      </p:cBhvr>
                                      <p:tavLst>
                                        <p:tav tm="0">
                                          <p:val>
                                            <p:fltVal val="0"/>
                                          </p:val>
                                        </p:tav>
                                        <p:tav tm="100000">
                                          <p:val>
                                            <p:strVal val="#ppt_w"/>
                                          </p:val>
                                        </p:tav>
                                      </p:tavLst>
                                    </p:anim>
                                    <p:anim calcmode="lin" valueType="num">
                                      <p:cBhvr>
                                        <p:cTn id="125" dur="1000" fill="hold"/>
                                        <p:tgtEl>
                                          <p:spTgt spid="42000"/>
                                        </p:tgtEl>
                                        <p:attrNameLst>
                                          <p:attrName>ppt_h</p:attrName>
                                        </p:attrNameLst>
                                      </p:cBhvr>
                                      <p:tavLst>
                                        <p:tav tm="0">
                                          <p:val>
                                            <p:fltVal val="0"/>
                                          </p:val>
                                        </p:tav>
                                        <p:tav tm="100000">
                                          <p:val>
                                            <p:strVal val="#ppt_h"/>
                                          </p:val>
                                        </p:tav>
                                      </p:tavLst>
                                    </p:anim>
                                    <p:anim calcmode="lin" valueType="num">
                                      <p:cBhvr>
                                        <p:cTn id="126" dur="1000" fill="hold"/>
                                        <p:tgtEl>
                                          <p:spTgt spid="42000"/>
                                        </p:tgtEl>
                                        <p:attrNameLst>
                                          <p:attrName>ppt_x</p:attrName>
                                        </p:attrNameLst>
                                      </p:cBhvr>
                                      <p:tavLst>
                                        <p:tav tm="0" fmla="#ppt_x+(cos(-2*pi*(1-$))*-#ppt_x-sin(-2*pi*(1-$))*(1-#ppt_y))*(1-$)">
                                          <p:val>
                                            <p:fltVal val="0"/>
                                          </p:val>
                                        </p:tav>
                                        <p:tav tm="100000">
                                          <p:val>
                                            <p:fltVal val="1"/>
                                          </p:val>
                                        </p:tav>
                                      </p:tavLst>
                                    </p:anim>
                                    <p:anim calcmode="lin" valueType="num">
                                      <p:cBhvr>
                                        <p:cTn id="127" dur="1000" fill="hold"/>
                                        <p:tgtEl>
                                          <p:spTgt spid="42000"/>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2000"/>
                                        </p:tgtEl>
                                        <p:attrNameLst>
                                          <p:attrName>ppt_c</p:attrName>
                                        </p:attrNameLst>
                                      </p:cBhvr>
                                      <p:to>
                                        <a:srgbClr val="FFFF00"/>
                                      </p:to>
                                    </p:animClr>
                                  </p:subTnLst>
                                </p:cTn>
                              </p:par>
                            </p:childTnLst>
                          </p:cTn>
                        </p:par>
                      </p:childTnLst>
                    </p:cTn>
                  </p:par>
                  <p:par>
                    <p:cTn id="128" fill="hold" nodeType="clickPar">
                      <p:stCondLst>
                        <p:cond delay="indefinite"/>
                      </p:stCondLst>
                      <p:childTnLst>
                        <p:par>
                          <p:cTn id="129" fill="hold" nodeType="withGroup">
                            <p:stCondLst>
                              <p:cond delay="0"/>
                            </p:stCondLst>
                            <p:childTnLst>
                              <p:par>
                                <p:cTn id="130" presetID="15" presetClass="entr" presetSubtype="0" fill="hold" grpId="0" nodeType="clickEffect">
                                  <p:stCondLst>
                                    <p:cond delay="0"/>
                                  </p:stCondLst>
                                  <p:childTnLst>
                                    <p:set>
                                      <p:cBhvr>
                                        <p:cTn id="131" dur="1" fill="hold">
                                          <p:stCondLst>
                                            <p:cond delay="0"/>
                                          </p:stCondLst>
                                        </p:cTn>
                                        <p:tgtEl>
                                          <p:spTgt spid="42002"/>
                                        </p:tgtEl>
                                        <p:attrNameLst>
                                          <p:attrName>style.visibility</p:attrName>
                                        </p:attrNameLst>
                                      </p:cBhvr>
                                      <p:to>
                                        <p:strVal val="visible"/>
                                      </p:to>
                                    </p:set>
                                    <p:anim calcmode="lin" valueType="num">
                                      <p:cBhvr>
                                        <p:cTn id="132" dur="1000" fill="hold"/>
                                        <p:tgtEl>
                                          <p:spTgt spid="42002"/>
                                        </p:tgtEl>
                                        <p:attrNameLst>
                                          <p:attrName>ppt_w</p:attrName>
                                        </p:attrNameLst>
                                      </p:cBhvr>
                                      <p:tavLst>
                                        <p:tav tm="0">
                                          <p:val>
                                            <p:fltVal val="0"/>
                                          </p:val>
                                        </p:tav>
                                        <p:tav tm="100000">
                                          <p:val>
                                            <p:strVal val="#ppt_w"/>
                                          </p:val>
                                        </p:tav>
                                      </p:tavLst>
                                    </p:anim>
                                    <p:anim calcmode="lin" valueType="num">
                                      <p:cBhvr>
                                        <p:cTn id="133" dur="1000" fill="hold"/>
                                        <p:tgtEl>
                                          <p:spTgt spid="42002"/>
                                        </p:tgtEl>
                                        <p:attrNameLst>
                                          <p:attrName>ppt_h</p:attrName>
                                        </p:attrNameLst>
                                      </p:cBhvr>
                                      <p:tavLst>
                                        <p:tav tm="0">
                                          <p:val>
                                            <p:fltVal val="0"/>
                                          </p:val>
                                        </p:tav>
                                        <p:tav tm="100000">
                                          <p:val>
                                            <p:strVal val="#ppt_h"/>
                                          </p:val>
                                        </p:tav>
                                      </p:tavLst>
                                    </p:anim>
                                    <p:anim calcmode="lin" valueType="num">
                                      <p:cBhvr>
                                        <p:cTn id="134" dur="1000" fill="hold"/>
                                        <p:tgtEl>
                                          <p:spTgt spid="42002"/>
                                        </p:tgtEl>
                                        <p:attrNameLst>
                                          <p:attrName>ppt_x</p:attrName>
                                        </p:attrNameLst>
                                      </p:cBhvr>
                                      <p:tavLst>
                                        <p:tav tm="0" fmla="#ppt_x+(cos(-2*pi*(1-$))*-#ppt_x-sin(-2*pi*(1-$))*(1-#ppt_y))*(1-$)">
                                          <p:val>
                                            <p:fltVal val="0"/>
                                          </p:val>
                                        </p:tav>
                                        <p:tav tm="100000">
                                          <p:val>
                                            <p:fltVal val="1"/>
                                          </p:val>
                                        </p:tav>
                                      </p:tavLst>
                                    </p:anim>
                                    <p:anim calcmode="lin" valueType="num">
                                      <p:cBhvr>
                                        <p:cTn id="135" dur="1000" fill="hold"/>
                                        <p:tgtEl>
                                          <p:spTgt spid="42002"/>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2002"/>
                                        </p:tgtEl>
                                        <p:attrNameLst>
                                          <p:attrName>ppt_c</p:attrName>
                                        </p:attrNameLst>
                                      </p:cBhvr>
                                      <p:to>
                                        <a:srgbClr val="FFFF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2003" grpId="0" autoUpdateAnimBg="0"/>
      <p:bldP spid="42002" grpId="0" autoUpdateAnimBg="0"/>
      <p:bldP spid="42001" grpId="0" autoUpdateAnimBg="0"/>
      <p:bldP spid="42000" grpId="0" autoUpdateAnimBg="0"/>
      <p:bldP spid="41999" grpId="0" autoUpdateAnimBg="0"/>
      <p:bldP spid="41998" grpId="0" autoUpdateAnimBg="0"/>
      <p:bldP spid="41997" grpId="0" autoUpdateAnimBg="0"/>
      <p:bldP spid="41996" grpId="0" autoUpdateAnimBg="0"/>
      <p:bldP spid="41995" grpId="0" autoUpdateAnimBg="0"/>
      <p:bldP spid="41994" grpId="0" autoUpdateAnimBg="0"/>
      <p:bldP spid="41993" grpId="0" autoUpdateAnimBg="0"/>
      <p:bldP spid="41992" grpId="0" autoUpdateAnimBg="0"/>
      <p:bldP spid="41991" grpId="0" autoUpdateAnimBg="0"/>
      <p:bldP spid="41990" grpId="0" autoUpdateAnimBg="0"/>
      <p:bldP spid="41989" grpId="0" autoUpdateAnimBg="0"/>
      <p:bldP spid="4198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76200" y="76200"/>
            <a:ext cx="7924800" cy="2667000"/>
          </a:xfrm>
        </p:spPr>
        <p:txBody>
          <a:bodyPr/>
          <a:lstStyle/>
          <a:p>
            <a:r>
              <a:rPr lang="tr-TR" altLang="tr-TR" sz="4000">
                <a:solidFill>
                  <a:schemeClr val="tx1"/>
                </a:solidFill>
              </a:rPr>
              <a:t>Unutmayın! zamanınız çok. Yapacağınız tek şey sizi ilgilendirmeyen şeylerden uzak durmak...</a:t>
            </a:r>
          </a:p>
        </p:txBody>
      </p:sp>
      <p:sp>
        <p:nvSpPr>
          <p:cNvPr id="87043" name="Rectangle 3"/>
          <p:cNvSpPr>
            <a:spLocks noGrp="1" noChangeArrowheads="1"/>
          </p:cNvSpPr>
          <p:nvPr>
            <p:ph type="subTitle" idx="1"/>
          </p:nvPr>
        </p:nvSpPr>
        <p:spPr>
          <a:xfrm>
            <a:off x="3657600" y="2996952"/>
            <a:ext cx="5486400" cy="3048000"/>
          </a:xfrm>
        </p:spPr>
        <p:txBody>
          <a:bodyPr/>
          <a:lstStyle/>
          <a:p>
            <a:r>
              <a:rPr lang="tr-TR" altLang="tr-TR" sz="4000">
                <a:solidFill>
                  <a:srgbClr val="FFFF00"/>
                </a:solidFill>
              </a:rPr>
              <a:t>Yarın bambaşka bir insan </a:t>
            </a:r>
          </a:p>
          <a:p>
            <a:r>
              <a:rPr lang="tr-TR" altLang="tr-TR" sz="4000">
                <a:solidFill>
                  <a:srgbClr val="FFFF00"/>
                </a:solidFill>
              </a:rPr>
              <a:t>Olacağım diyorsanız. </a:t>
            </a:r>
          </a:p>
          <a:p>
            <a:r>
              <a:rPr lang="tr-TR" altLang="tr-TR" sz="4000">
                <a:solidFill>
                  <a:srgbClr val="FFFF00"/>
                </a:solidFill>
              </a:rPr>
              <a:t>Yarını beklemeyin</a:t>
            </a:r>
          </a:p>
          <a:p>
            <a:r>
              <a:rPr lang="tr-TR" altLang="tr-TR" sz="4000">
                <a:solidFill>
                  <a:srgbClr val="FFFF00"/>
                </a:solidFill>
              </a:rPr>
              <a:t> hemen başlayın.</a:t>
            </a:r>
          </a:p>
        </p:txBody>
      </p:sp>
      <p:pic>
        <p:nvPicPr>
          <p:cNvPr id="87045" name="Picture 5" descr="C:\My Documents\Karikatür\TN_tritw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8975" y="1340768"/>
            <a:ext cx="835025" cy="1676400"/>
          </a:xfrm>
          <a:prstGeom prst="rect">
            <a:avLst/>
          </a:prstGeom>
          <a:noFill/>
          <a:extLst>
            <a:ext uri="{909E8E84-426E-40DD-AFC4-6F175D3DCCD1}">
              <a14:hiddenFill xmlns:a14="http://schemas.microsoft.com/office/drawing/2010/main">
                <a:solidFill>
                  <a:srgbClr val="FFFFFF"/>
                </a:solidFill>
              </a14:hiddenFill>
            </a:ext>
          </a:extLst>
        </p:spPr>
      </p:pic>
      <p:pic>
        <p:nvPicPr>
          <p:cNvPr id="87046" name="Picture 6" descr="c:\Program Files\Common Files\Microsoft Shared\Clipart\cagcat50\NA01441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2667000"/>
            <a:ext cx="3810000" cy="4191000"/>
          </a:xfrm>
          <a:prstGeom prst="rect">
            <a:avLst/>
          </a:prstGeom>
          <a:noFill/>
          <a:extLst>
            <a:ext uri="{909E8E84-426E-40DD-AFC4-6F175D3DCCD1}">
              <a14:hiddenFill xmlns:a14="http://schemas.microsoft.com/office/drawing/2010/main">
                <a:solidFill>
                  <a:srgbClr val="FFFFFF"/>
                </a:solidFill>
              </a14:hiddenFill>
            </a:ext>
          </a:extLst>
        </p:spPr>
      </p:pic>
      <p:pic>
        <p:nvPicPr>
          <p:cNvPr id="6" name="Resim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40973314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iterate type="wd">
                                    <p:tmPct val="100000"/>
                                  </p:iterate>
                                  <p:childTnLst>
                                    <p:set>
                                      <p:cBhvr>
                                        <p:cTn id="6" dur="1" fill="hold">
                                          <p:stCondLst>
                                            <p:cond delay="0"/>
                                          </p:stCondLst>
                                        </p:cTn>
                                        <p:tgtEl>
                                          <p:spTgt spid="87042"/>
                                        </p:tgtEl>
                                        <p:attrNameLst>
                                          <p:attrName>style.visibility</p:attrName>
                                        </p:attrNameLst>
                                      </p:cBhvr>
                                      <p:to>
                                        <p:strVal val="visible"/>
                                      </p:to>
                                    </p:set>
                                    <p:animEffect transition="in" filter="wipe(up)">
                                      <p:cBhvr>
                                        <p:cTn id="7" dur="300"/>
                                        <p:tgtEl>
                                          <p:spTgt spid="87042"/>
                                        </p:tgtEl>
                                      </p:cBhvr>
                                    </p:animEffect>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par>
                          <p:cTn id="8" fill="hold" nodeType="afterGroup">
                            <p:stCondLst>
                              <p:cond delay="4200"/>
                            </p:stCondLst>
                            <p:childTnLst>
                              <p:par>
                                <p:cTn id="9" presetID="17" presetClass="entr" presetSubtype="10" fill="hold" grpId="0" nodeType="afterEffect">
                                  <p:stCondLst>
                                    <p:cond delay="6000"/>
                                  </p:stCondLst>
                                  <p:iterate type="wd">
                                    <p:tmPct val="100000"/>
                                  </p:iterate>
                                  <p:childTnLst>
                                    <p:set>
                                      <p:cBhvr>
                                        <p:cTn id="10" dur="1" fill="hold">
                                          <p:stCondLst>
                                            <p:cond delay="0"/>
                                          </p:stCondLst>
                                        </p:cTn>
                                        <p:tgtEl>
                                          <p:spTgt spid="87043"/>
                                        </p:tgtEl>
                                        <p:attrNameLst>
                                          <p:attrName>style.visibility</p:attrName>
                                        </p:attrNameLst>
                                      </p:cBhvr>
                                      <p:to>
                                        <p:strVal val="visible"/>
                                      </p:to>
                                    </p:set>
                                    <p:anim calcmode="lin" valueType="num">
                                      <p:cBhvr>
                                        <p:cTn id="11" dur="300" fill="hold"/>
                                        <p:tgtEl>
                                          <p:spTgt spid="87043"/>
                                        </p:tgtEl>
                                        <p:attrNameLst>
                                          <p:attrName>ppt_w</p:attrName>
                                        </p:attrNameLst>
                                      </p:cBhvr>
                                      <p:tavLst>
                                        <p:tav tm="0">
                                          <p:val>
                                            <p:fltVal val="0"/>
                                          </p:val>
                                        </p:tav>
                                        <p:tav tm="100000">
                                          <p:val>
                                            <p:strVal val="#ppt_w"/>
                                          </p:val>
                                        </p:tav>
                                      </p:tavLst>
                                    </p:anim>
                                    <p:anim calcmode="lin" valueType="num">
                                      <p:cBhvr>
                                        <p:cTn id="12" dur="300" fill="hold"/>
                                        <p:tgtEl>
                                          <p:spTgt spid="8704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autoUpdateAnimBg="0"/>
      <p:bldP spid="8704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4"/>
          <p:cNvSpPr>
            <a:spLocks noChangeArrowheads="1" noChangeShapeType="1" noTextEdit="1"/>
          </p:cNvSpPr>
          <p:nvPr/>
        </p:nvSpPr>
        <p:spPr bwMode="auto">
          <a:xfrm>
            <a:off x="1258888" y="1700213"/>
            <a:ext cx="6913562" cy="3529012"/>
          </a:xfrm>
          <a:prstGeom prst="rect">
            <a:avLst/>
          </a:prstGeom>
        </p:spPr>
        <p:txBody>
          <a:bodyPr wrap="none" fromWordArt="1">
            <a:prstTxWarp prst="textPlain">
              <a:avLst>
                <a:gd name="adj" fmla="val 50000"/>
              </a:avLst>
            </a:prstTxWarp>
          </a:bodyPr>
          <a:lstStyle/>
          <a:p>
            <a:pPr algn="ctr"/>
            <a:r>
              <a:rPr lang="tr-TR" sz="3600" kern="10">
                <a:ln w="9525">
                  <a:solidFill>
                    <a:srgbClr val="000000"/>
                  </a:solidFill>
                  <a:round/>
                  <a:headEnd/>
                  <a:tailEnd/>
                </a:ln>
                <a:solidFill>
                  <a:srgbClr val="FF6600"/>
                </a:solidFill>
                <a:effectLst>
                  <a:outerShdw dist="107763" dir="2700000" algn="ctr" rotWithShape="0">
                    <a:srgbClr val="FFFFCC">
                      <a:alpha val="50000"/>
                    </a:srgbClr>
                  </a:outerShdw>
                </a:effectLst>
                <a:latin typeface="Arial Black"/>
              </a:rPr>
              <a:t>HEPİNİZE</a:t>
            </a:r>
          </a:p>
          <a:p>
            <a:pPr algn="ctr"/>
            <a:r>
              <a:rPr lang="tr-TR" sz="3600" kern="10">
                <a:ln w="9525">
                  <a:solidFill>
                    <a:srgbClr val="000000"/>
                  </a:solidFill>
                  <a:round/>
                  <a:headEnd/>
                  <a:tailEnd/>
                </a:ln>
                <a:solidFill>
                  <a:srgbClr val="FF6600"/>
                </a:solidFill>
                <a:effectLst>
                  <a:outerShdw dist="107763" dir="2700000" algn="ctr" rotWithShape="0">
                    <a:srgbClr val="FFFFCC">
                      <a:alpha val="50000"/>
                    </a:srgbClr>
                  </a:outerShdw>
                </a:effectLst>
                <a:latin typeface="Arial Black"/>
              </a:rPr>
              <a:t>BAŞARILAR DİLERİZ</a:t>
            </a:r>
          </a:p>
        </p:txBody>
      </p:sp>
      <p:pic>
        <p:nvPicPr>
          <p:cNvPr id="3" name="Resi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468477243"/>
      </p:ext>
    </p:extLst>
  </p:cSld>
  <p:clrMapOvr>
    <a:masterClrMapping/>
  </p:clrMapOvr>
  <mc:AlternateContent xmlns:mc="http://schemas.openxmlformats.org/markup-compatibility/2006" xmlns:p14="http://schemas.microsoft.com/office/powerpoint/2010/main">
    <mc:Choice Requires="p14">
      <p:transition spd="slow" p14:dur="2000" advClick="0" advTm="2256"/>
    </mc:Choice>
    <mc:Fallback xmlns="">
      <p:transition spd="slow" advClick="0" advTm="225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WordArt 4"/>
          <p:cNvSpPr>
            <a:spLocks noChangeArrowheads="1" noChangeShapeType="1" noTextEdit="1"/>
          </p:cNvSpPr>
          <p:nvPr/>
        </p:nvSpPr>
        <p:spPr bwMode="auto">
          <a:xfrm>
            <a:off x="1455737" y="188640"/>
            <a:ext cx="5976938" cy="1030314"/>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tr-TR" sz="3600" kern="10" smtClean="0">
                <a:effectLst>
                  <a:outerShdw dist="107763" dir="2700000" algn="ctr" rotWithShape="0">
                    <a:srgbClr val="B2B2B2">
                      <a:alpha val="50000"/>
                    </a:srgbClr>
                  </a:outerShdw>
                </a:effectLst>
                <a:latin typeface="Times New Roman"/>
                <a:cs typeface="Times New Roman"/>
              </a:rPr>
              <a:t>Motivasyon</a:t>
            </a:r>
            <a:endParaRPr lang="tr-TR" sz="3600" kern="10">
              <a:effectLst>
                <a:outerShdw dist="107763" dir="2700000" algn="ctr" rotWithShape="0">
                  <a:srgbClr val="B2B2B2">
                    <a:alpha val="50000"/>
                  </a:srgbClr>
                </a:outerShdw>
              </a:effectLst>
              <a:latin typeface="Times New Roman"/>
              <a:cs typeface="Times New Roman"/>
            </a:endParaRPr>
          </a:p>
        </p:txBody>
      </p:sp>
      <p:sp>
        <p:nvSpPr>
          <p:cNvPr id="62470" name="Rectangle 6"/>
          <p:cNvSpPr>
            <a:spLocks noChangeArrowheads="1"/>
          </p:cNvSpPr>
          <p:nvPr/>
        </p:nvSpPr>
        <p:spPr bwMode="auto">
          <a:xfrm>
            <a:off x="1042988" y="4221163"/>
            <a:ext cx="7345362" cy="15843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a:solidFill>
                  <a:schemeClr val="tx1"/>
                </a:solidFill>
                <a:latin typeface="Arial" charset="0"/>
              </a:defRPr>
            </a:lvl1pPr>
            <a:lvl2pPr marL="742950" indent="-285750" eaLnBrk="0" hangingPunct="0">
              <a:defRPr kumimoji="1">
                <a:solidFill>
                  <a:schemeClr val="tx1"/>
                </a:solidFill>
                <a:latin typeface="Arial" charset="0"/>
              </a:defRPr>
            </a:lvl2pPr>
            <a:lvl3pPr marL="1143000" indent="-228600" eaLnBrk="0" hangingPunct="0">
              <a:defRPr kumimoji="1">
                <a:solidFill>
                  <a:schemeClr val="tx1"/>
                </a:solidFill>
                <a:latin typeface="Arial" charset="0"/>
              </a:defRPr>
            </a:lvl3pPr>
            <a:lvl4pPr marL="1600200" indent="-228600" eaLnBrk="0" hangingPunct="0">
              <a:defRPr kumimoji="1">
                <a:solidFill>
                  <a:schemeClr val="tx1"/>
                </a:solidFill>
                <a:latin typeface="Arial" charset="0"/>
              </a:defRPr>
            </a:lvl4pPr>
            <a:lvl5pPr marL="2057400" indent="-228600" eaLnBrk="0" hangingPunct="0">
              <a:defRPr kumimoji="1">
                <a:solidFill>
                  <a:schemeClr val="tx1"/>
                </a:solidFill>
                <a:latin typeface="Arial" charset="0"/>
              </a:defRPr>
            </a:lvl5pPr>
            <a:lvl6pPr marL="2514600" indent="-228600" eaLnBrk="0" fontAlgn="base" hangingPunct="0">
              <a:spcBef>
                <a:spcPct val="0"/>
              </a:spcBef>
              <a:spcAft>
                <a:spcPct val="0"/>
              </a:spcAft>
              <a:defRPr kumimoji="1">
                <a:solidFill>
                  <a:schemeClr val="tx1"/>
                </a:solidFill>
                <a:latin typeface="Arial" charset="0"/>
              </a:defRPr>
            </a:lvl6pPr>
            <a:lvl7pPr marL="2971800" indent="-228600" eaLnBrk="0" fontAlgn="base" hangingPunct="0">
              <a:spcBef>
                <a:spcPct val="0"/>
              </a:spcBef>
              <a:spcAft>
                <a:spcPct val="0"/>
              </a:spcAft>
              <a:defRPr kumimoji="1">
                <a:solidFill>
                  <a:schemeClr val="tx1"/>
                </a:solidFill>
                <a:latin typeface="Arial" charset="0"/>
              </a:defRPr>
            </a:lvl7pPr>
            <a:lvl8pPr marL="3429000" indent="-228600" eaLnBrk="0" fontAlgn="base" hangingPunct="0">
              <a:spcBef>
                <a:spcPct val="0"/>
              </a:spcBef>
              <a:spcAft>
                <a:spcPct val="0"/>
              </a:spcAft>
              <a:defRPr kumimoji="1">
                <a:solidFill>
                  <a:schemeClr val="tx1"/>
                </a:solidFill>
                <a:latin typeface="Arial" charset="0"/>
              </a:defRPr>
            </a:lvl8pPr>
            <a:lvl9pPr marL="3886200" indent="-228600" eaLnBrk="0" fontAlgn="base" hangingPunct="0">
              <a:spcBef>
                <a:spcPct val="0"/>
              </a:spcBef>
              <a:spcAft>
                <a:spcPct val="0"/>
              </a:spcAft>
              <a:defRPr kumimoji="1">
                <a:solidFill>
                  <a:schemeClr val="tx1"/>
                </a:solidFill>
                <a:latin typeface="Arial" charset="0"/>
              </a:defRPr>
            </a:lvl9pPr>
          </a:lstStyle>
          <a:p>
            <a:pPr algn="ctr" eaLnBrk="1" hangingPunct="1"/>
            <a:r>
              <a:rPr kumimoji="0" lang="tr-TR" altLang="tr-TR" sz="2400" b="1"/>
              <a:t>SİZİN BİRŞEY YAPMANIZIN NEDENİ </a:t>
            </a:r>
          </a:p>
          <a:p>
            <a:pPr algn="ctr" eaLnBrk="1" hangingPunct="1"/>
            <a:r>
              <a:rPr kumimoji="0" lang="tr-TR" altLang="tr-TR" sz="2400" b="1"/>
              <a:t>OLAN BİR </a:t>
            </a:r>
            <a:r>
              <a:rPr kumimoji="0" lang="tr-TR" altLang="tr-TR" sz="2400" b="1" u="sng"/>
              <a:t>HEDEF</a:t>
            </a:r>
            <a:r>
              <a:rPr kumimoji="0" lang="tr-TR" altLang="tr-TR" sz="2400" b="1"/>
              <a:t> İÇİN </a:t>
            </a:r>
            <a:r>
              <a:rPr kumimoji="0" lang="tr-TR" altLang="tr-TR" sz="2400" b="1" u="sng"/>
              <a:t>HAREKETE GEÇMEKTİR.</a:t>
            </a:r>
          </a:p>
        </p:txBody>
      </p:sp>
      <p:pic>
        <p:nvPicPr>
          <p:cNvPr id="5" name="Picture 18" descr="PE0316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5285" y="1772816"/>
            <a:ext cx="2071688"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custDataLst>
      <p:tags r:id="rId1"/>
    </p:custDataLst>
    <p:extLst>
      <p:ext uri="{BB962C8B-B14F-4D97-AF65-F5344CB8AC3E}">
        <p14:creationId xmlns:p14="http://schemas.microsoft.com/office/powerpoint/2010/main" val="1894413967"/>
      </p:ext>
    </p:extLst>
  </p:cSld>
  <p:clrMapOvr>
    <a:masterClrMapping/>
  </p:clrMapOvr>
  <mc:AlternateContent xmlns:mc="http://schemas.openxmlformats.org/markup-compatibility/2006" xmlns:p14="http://schemas.microsoft.com/office/powerpoint/2010/main">
    <mc:Choice Requires="p14">
      <p:transition spd="slow" p14:dur="2000" advClick="0" advTm="4512"/>
    </mc:Choice>
    <mc:Fallback xmlns="">
      <p:transition spd="slow" advClick="0" advTm="451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WordArt 4"/>
          <p:cNvSpPr>
            <a:spLocks noChangeArrowheads="1" noChangeShapeType="1" noTextEdit="1"/>
          </p:cNvSpPr>
          <p:nvPr/>
        </p:nvSpPr>
        <p:spPr bwMode="auto">
          <a:xfrm>
            <a:off x="1116013" y="1773238"/>
            <a:ext cx="7299325" cy="2736850"/>
          </a:xfrm>
          <a:prstGeom prst="rect">
            <a:avLst/>
          </a:prstGeom>
        </p:spPr>
        <p:txBody>
          <a:bodyPr wrap="none" fromWordArt="1">
            <a:prstTxWarp prst="textPlain">
              <a:avLst>
                <a:gd name="adj" fmla="val 50000"/>
              </a:avLst>
            </a:prstTxWarp>
          </a:bodyPr>
          <a:lstStyle/>
          <a:p>
            <a:pPr algn="ctr"/>
            <a:r>
              <a:rPr lang="tr-TR" sz="3600" b="1" kern="1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a:rPr>
              <a:t>Bir şeyin olmasını ne kadar </a:t>
            </a:r>
          </a:p>
          <a:p>
            <a:pPr algn="ctr"/>
            <a:r>
              <a:rPr lang="tr-TR" sz="3600" b="1" kern="1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a:rPr>
              <a:t>çok istersek, o iş bizim için</a:t>
            </a:r>
          </a:p>
          <a:p>
            <a:pPr algn="ctr"/>
            <a:r>
              <a:rPr lang="tr-TR" sz="3600" b="1" kern="1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a:rPr>
              <a:t> o kadar zor olmaktan çıkar.”</a:t>
            </a:r>
            <a:endParaRPr lang="tr-TR" sz="3600" b="1" kern="1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Black"/>
            </a:endParaRPr>
          </a:p>
        </p:txBody>
      </p:sp>
      <p:pic>
        <p:nvPicPr>
          <p:cNvPr id="3" name="Resim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custDataLst>
      <p:tags r:id="rId1"/>
    </p:custDataLst>
    <p:extLst>
      <p:ext uri="{BB962C8B-B14F-4D97-AF65-F5344CB8AC3E}">
        <p14:creationId xmlns:p14="http://schemas.microsoft.com/office/powerpoint/2010/main" val="600900616"/>
      </p:ext>
    </p:extLst>
  </p:cSld>
  <p:clrMapOvr>
    <a:masterClrMapping/>
  </p:clrMapOvr>
  <mc:AlternateContent xmlns:mc="http://schemas.openxmlformats.org/markup-compatibility/2006" xmlns:p14="http://schemas.microsoft.com/office/powerpoint/2010/main">
    <mc:Choice Requires="p14">
      <p:transition spd="slow" p14:dur="2000" advClick="0" advTm="7136"/>
    </mc:Choice>
    <mc:Fallback xmlns="">
      <p:transition spd="slow" advClick="0" advTm="7136"/>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6" name="Rectangle 6"/>
          <p:cNvSpPr>
            <a:spLocks noChangeArrowheads="1"/>
          </p:cNvSpPr>
          <p:nvPr/>
        </p:nvSpPr>
        <p:spPr bwMode="auto">
          <a:xfrm>
            <a:off x="900114" y="333375"/>
            <a:ext cx="7200900" cy="1871663"/>
          </a:xfrm>
          <a:prstGeom prst="rect">
            <a:avLst/>
          </a:prstGeom>
          <a:gradFill rotWithShape="1">
            <a:gsLst>
              <a:gs pos="0">
                <a:srgbClr val="FBE4AE"/>
              </a:gs>
              <a:gs pos="13000">
                <a:srgbClr val="BD922A"/>
              </a:gs>
              <a:gs pos="21001">
                <a:srgbClr val="BD922A"/>
              </a:gs>
              <a:gs pos="63000">
                <a:srgbClr val="FBE4AE"/>
              </a:gs>
              <a:gs pos="67000">
                <a:srgbClr val="BD922A"/>
              </a:gs>
              <a:gs pos="69000">
                <a:srgbClr val="835E17"/>
              </a:gs>
              <a:gs pos="82001">
                <a:srgbClr val="A28949"/>
              </a:gs>
              <a:gs pos="100000">
                <a:srgbClr val="FAE3B7"/>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kumimoji="0" lang="tr-TR" altLang="tr-TR" sz="2400" b="1">
                <a:solidFill>
                  <a:srgbClr val="000000"/>
                </a:solidFill>
                <a:effectLst>
                  <a:outerShdw blurRad="38100" dist="38100" dir="2700000" algn="tl">
                    <a:srgbClr val="FFFFFF"/>
                  </a:outerShdw>
                </a:effectLst>
              </a:rPr>
              <a:t>“İnsan bir şeyi ciddi olarak istemeye görsün;</a:t>
            </a:r>
          </a:p>
          <a:p>
            <a:pPr algn="ctr">
              <a:defRPr/>
            </a:pPr>
            <a:r>
              <a:rPr kumimoji="0" lang="tr-TR" altLang="tr-TR" sz="2400" b="1">
                <a:solidFill>
                  <a:srgbClr val="000000"/>
                </a:solidFill>
                <a:effectLst>
                  <a:outerShdw blurRad="38100" dist="38100" dir="2700000" algn="tl">
                    <a:srgbClr val="FFFFFF"/>
                  </a:outerShdw>
                </a:effectLst>
              </a:rPr>
              <a:t>hiçbir şey aşılamayacak kadar yüksekte değildir.”</a:t>
            </a:r>
          </a:p>
          <a:p>
            <a:pPr algn="ctr">
              <a:defRPr/>
            </a:pPr>
            <a:r>
              <a:rPr kumimoji="0" lang="tr-TR" altLang="tr-TR" sz="2400" b="1">
                <a:solidFill>
                  <a:srgbClr val="000000"/>
                </a:solidFill>
                <a:effectLst>
                  <a:outerShdw blurRad="38100" dist="38100" dir="2700000" algn="tl">
                    <a:srgbClr val="FFFFFF"/>
                  </a:outerShdw>
                </a:effectLst>
              </a:rPr>
              <a:t>Anderson</a:t>
            </a:r>
          </a:p>
        </p:txBody>
      </p:sp>
      <p:sp>
        <p:nvSpPr>
          <p:cNvPr id="34819" name="WordArt 7"/>
          <p:cNvSpPr>
            <a:spLocks noChangeArrowheads="1" noChangeShapeType="1" noTextEdit="1"/>
          </p:cNvSpPr>
          <p:nvPr/>
        </p:nvSpPr>
        <p:spPr bwMode="auto">
          <a:xfrm>
            <a:off x="1116013" y="2628900"/>
            <a:ext cx="6985000" cy="3321050"/>
          </a:xfrm>
          <a:prstGeom prst="rect">
            <a:avLst/>
          </a:prstGeom>
        </p:spPr>
        <p:txBody>
          <a:bodyPr wrap="none" fromWordArt="1">
            <a:prstTxWarp prst="textPlain">
              <a:avLst>
                <a:gd name="adj" fmla="val 5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2800" b="1" kern="10"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Üzerine düşenleri yapmayanların,</a:t>
            </a:r>
          </a:p>
          <a:p>
            <a:pPr algn="ctr"/>
            <a:r>
              <a:rPr lang="tr-TR" sz="2800" b="1" kern="10"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hayatlarının değişmesini beklemeye</a:t>
            </a:r>
          </a:p>
          <a:p>
            <a:pPr algn="ctr"/>
            <a:r>
              <a:rPr lang="tr-TR" sz="2800" b="1" kern="10"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a:cs typeface="Times New Roman"/>
              </a:rPr>
              <a:t> hakkı yoktur...”</a:t>
            </a: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999098134"/>
      </p:ext>
    </p:extLst>
  </p:cSld>
  <p:clrMapOvr>
    <a:masterClrMapping/>
  </p:clrMapOvr>
  <mc:AlternateContent xmlns:mc="http://schemas.openxmlformats.org/markup-compatibility/2006" xmlns:p14="http://schemas.microsoft.com/office/powerpoint/2010/main">
    <mc:Choice Requires="p14">
      <p:transition spd="slow" p14:dur="2000" advClick="0" advTm="11808"/>
    </mc:Choice>
    <mc:Fallback xmlns="">
      <p:transition spd="slow" advClick="0" advTm="1180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marL="0" indent="0" algn="just">
              <a:buNone/>
            </a:pPr>
            <a:r>
              <a:rPr lang="tr-TR" sz="2400"/>
              <a:t>Diğerlerinin ne yaptığını önemsemeyin; işinizi yaptığınızdan daha iyi yapın, kendi rekorunuzu her gün bir daha kırın, başarılı </a:t>
            </a:r>
            <a:r>
              <a:rPr lang="tr-TR" sz="2400" smtClean="0"/>
              <a:t>olacaksınız. </a:t>
            </a:r>
          </a:p>
          <a:p>
            <a:pPr marL="0" indent="0" algn="just">
              <a:buNone/>
            </a:pPr>
            <a:r>
              <a:rPr lang="tr-TR" sz="2400" smtClean="0"/>
              <a:t>                                                                        William </a:t>
            </a:r>
            <a:r>
              <a:rPr lang="tr-TR" sz="2400"/>
              <a:t>J. H. Boetcker</a:t>
            </a:r>
          </a:p>
        </p:txBody>
      </p:sp>
      <p:pic>
        <p:nvPicPr>
          <p:cNvPr id="4" name="Picture 1039" descr="PE0156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3933056"/>
            <a:ext cx="2266950"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71842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10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404664"/>
            <a:ext cx="8229600" cy="6336704"/>
          </a:xfrm>
        </p:spPr>
        <p:txBody>
          <a:bodyPr>
            <a:noAutofit/>
          </a:bodyPr>
          <a:lstStyle/>
          <a:p>
            <a:pPr marL="0" indent="0" algn="just">
              <a:buNone/>
            </a:pPr>
            <a:r>
              <a:rPr lang="tr-TR" sz="2000" b="1">
                <a:solidFill>
                  <a:srgbClr val="FF0000"/>
                </a:solidFill>
                <a:effectLst>
                  <a:outerShdw blurRad="38100" dist="38100" dir="2700000" algn="tl">
                    <a:srgbClr val="000000">
                      <a:alpha val="43137"/>
                    </a:srgbClr>
                  </a:outerShdw>
                </a:effectLst>
              </a:rPr>
              <a:t>BAŞARMAK ÖYKÜSÜ FORMU</a:t>
            </a:r>
          </a:p>
          <a:p>
            <a:pPr marL="0" indent="0" algn="just">
              <a:buNone/>
            </a:pPr>
            <a:r>
              <a:rPr lang="tr-TR" sz="1900" b="1"/>
              <a:t> </a:t>
            </a:r>
            <a:endParaRPr lang="tr-TR" sz="1900"/>
          </a:p>
          <a:p>
            <a:pPr marL="0" indent="0" algn="just">
              <a:buNone/>
            </a:pPr>
            <a:endParaRPr lang="tr-TR" sz="1900" smtClean="0"/>
          </a:p>
          <a:p>
            <a:pPr marL="0" indent="0" algn="just">
              <a:buNone/>
            </a:pPr>
            <a:r>
              <a:rPr lang="tr-TR" sz="1900" smtClean="0"/>
              <a:t>Bir </a:t>
            </a:r>
            <a:r>
              <a:rPr lang="tr-TR" sz="1900"/>
              <a:t>zamanlar hayvanlar âleminin sevimli yaratıklarından kurbağalar, kendi aralarında bir yarışma düzenlemişler. Hedefin yüksek bir tepeye çıkmak olduğu bu yarışmaya kalabalık bir kurbağa sürüsü de seyirci olarak katılmışlar. Seyircilerden hiçbir kurbağa, yarışçıların bu yüksek tepeye çıkabilmesine ihtimal vermediği gibi “Zavallı arkadaşlarımız, asla başaramayacaksınız, vazgeçin bu sevdadan!” diye tezahüratta bulunuyorlarmış. Seyircilerin bu bağrışları sonucu azmini yitiren yarışmacılar, teker teker yarışmayı bırakmışlar. Sadece bir kurbağa, ümitleri tükenen diğer arkadaşlarına inat, büyük bir gayret ve çaba sonucu tepeye çıkmayı başarmış.</a:t>
            </a:r>
          </a:p>
          <a:p>
            <a:pPr marL="0" indent="0" algn="just">
              <a:buNone/>
            </a:pPr>
            <a:r>
              <a:rPr lang="tr-TR" sz="1900"/>
              <a:t>Hayret içinde kalan diğer arkadaşları bu mücadeleyi nasıl kazandığını merak etmişler. Kazanan kurbağanın yanına yaklaşarak, “Bunu nasıl başardın, bu başarının sırrı nedir?” diye sormuşlar. Ne yazık ki cevap alamamışlar.</a:t>
            </a:r>
          </a:p>
          <a:p>
            <a:pPr marL="0" indent="0" algn="just">
              <a:buNone/>
            </a:pPr>
            <a:r>
              <a:rPr lang="tr-TR" sz="1900"/>
              <a:t>Çünkü yarışmayı kazanan </a:t>
            </a:r>
            <a:r>
              <a:rPr lang="tr-TR" sz="1900" smtClean="0"/>
              <a:t>kurbağa……</a:t>
            </a:r>
            <a:endParaRPr lang="tr-TR" sz="1900"/>
          </a:p>
          <a:p>
            <a:pPr marL="0" indent="0" algn="just">
              <a:buNone/>
            </a:pPr>
            <a:r>
              <a:rPr lang="tr-TR" sz="1900"/>
              <a:t>	Sizin de hayatınızda bu gibi yaşantılarınız oldu mu? Olduysa nasıl sonuçlandı? Özgüveniniz bu durumdan nasıl etkilendi</a:t>
            </a:r>
            <a:r>
              <a:rPr lang="tr-TR" sz="1900" smtClean="0"/>
              <a:t>?</a:t>
            </a:r>
            <a:endParaRPr lang="tr-TR" sz="190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2899468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smtClean="0">
                <a:solidFill>
                  <a:srgbClr val="FF0000"/>
                </a:solidFill>
                <a:effectLst>
                  <a:outerShdw blurRad="38100" dist="38100" dir="2700000" algn="tl">
                    <a:srgbClr val="000000">
                      <a:alpha val="43137"/>
                    </a:srgbClr>
                  </a:outerShdw>
                </a:effectLst>
              </a:rPr>
              <a:t>Olumlu Benlik Konuşması</a:t>
            </a:r>
            <a:endParaRPr lang="tr-TR" b="1">
              <a:solidFill>
                <a:srgbClr val="FF0000"/>
              </a:solidFill>
              <a:effectLst>
                <a:outerShdw blurRad="38100" dist="38100" dir="2700000" algn="tl">
                  <a:srgbClr val="000000">
                    <a:alpha val="43137"/>
                  </a:srgbClr>
                </a:outerShdw>
              </a:effectLst>
            </a:endParaRPr>
          </a:p>
        </p:txBody>
      </p:sp>
      <p:sp>
        <p:nvSpPr>
          <p:cNvPr id="3" name="İçerik Yer Tutucusu 2"/>
          <p:cNvSpPr>
            <a:spLocks noGrp="1"/>
          </p:cNvSpPr>
          <p:nvPr>
            <p:ph sz="quarter" idx="1"/>
          </p:nvPr>
        </p:nvSpPr>
        <p:spPr/>
        <p:txBody>
          <a:bodyPr>
            <a:normAutofit lnSpcReduction="10000"/>
          </a:bodyPr>
          <a:lstStyle/>
          <a:p>
            <a:pPr algn="just">
              <a:buFont typeface="Wingdings" panose="05000000000000000000" pitchFamily="2" charset="2"/>
              <a:buChar char="v"/>
            </a:pPr>
            <a:r>
              <a:rPr lang="tr-TR" sz="2400" smtClean="0"/>
              <a:t> Bireyin kendisine söylediği negetif cümleleri, olumlu ama gerçekçi cümlelerle değiştirmesidir.</a:t>
            </a:r>
          </a:p>
          <a:p>
            <a:pPr algn="just">
              <a:buFont typeface="Wingdings" panose="05000000000000000000" pitchFamily="2" charset="2"/>
              <a:buChar char="v"/>
            </a:pPr>
            <a:endParaRPr lang="tr-TR" sz="2400" smtClean="0"/>
          </a:p>
          <a:p>
            <a:pPr marL="0" indent="0" algn="just">
              <a:buNone/>
            </a:pPr>
            <a:r>
              <a:rPr lang="tr-TR" sz="2400" b="1" smtClean="0"/>
              <a:t>Olumsuz benlik konuşması:</a:t>
            </a:r>
          </a:p>
          <a:p>
            <a:pPr algn="just">
              <a:buFont typeface="Wingdings" panose="05000000000000000000" pitchFamily="2" charset="2"/>
              <a:buChar char="v"/>
            </a:pPr>
            <a:r>
              <a:rPr lang="tr-TR" sz="2400" smtClean="0"/>
              <a:t>‘’Ne yaparsam yapayım başarılı olamayacağım’’</a:t>
            </a:r>
          </a:p>
          <a:p>
            <a:pPr algn="just">
              <a:buFont typeface="Wingdings" panose="05000000000000000000" pitchFamily="2" charset="2"/>
              <a:buChar char="v"/>
            </a:pPr>
            <a:r>
              <a:rPr lang="tr-TR" sz="2400" smtClean="0"/>
              <a:t>‘’Nasıl olsa başaramayacağım, neden çalışıyorum ki!’’</a:t>
            </a:r>
          </a:p>
          <a:p>
            <a:pPr algn="just">
              <a:buFont typeface="Wingdings" panose="05000000000000000000" pitchFamily="2" charset="2"/>
              <a:buChar char="v"/>
            </a:pPr>
            <a:endParaRPr lang="tr-TR" sz="2400" smtClean="0"/>
          </a:p>
          <a:p>
            <a:pPr marL="0" indent="0" algn="just">
              <a:buNone/>
            </a:pPr>
            <a:r>
              <a:rPr lang="tr-TR" sz="2400" b="1" smtClean="0"/>
              <a:t>Olumlu Benlik Konuşması:</a:t>
            </a:r>
          </a:p>
          <a:p>
            <a:pPr algn="just">
              <a:buFont typeface="Wingdings" panose="05000000000000000000" pitchFamily="2" charset="2"/>
              <a:buChar char="v"/>
            </a:pPr>
            <a:r>
              <a:rPr lang="tr-TR" sz="2400" smtClean="0"/>
              <a:t>‘’iyi çalışırsam bu sınavı geçebilirim.’’</a:t>
            </a:r>
          </a:p>
          <a:p>
            <a:pPr algn="just">
              <a:buFont typeface="Wingdings" panose="05000000000000000000" pitchFamily="2" charset="2"/>
              <a:buChar char="v"/>
            </a:pPr>
            <a:r>
              <a:rPr lang="tr-TR" sz="2400" smtClean="0"/>
              <a:t>Geçen sınavda başarılı olamadım, ancak bu sefer iyi çalışarak ve becerilerimi kullanarak başarılı olabilirim.’’</a:t>
            </a:r>
          </a:p>
          <a:p>
            <a:pPr algn="just">
              <a:buFont typeface="Wingdings" panose="05000000000000000000" pitchFamily="2" charset="2"/>
              <a:buChar char="v"/>
            </a:pPr>
            <a:endParaRPr lang="tr-TR" sz="240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831341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612648" y="1600200"/>
            <a:ext cx="4823448" cy="4705350"/>
          </a:xfrm>
        </p:spPr>
        <p:txBody>
          <a:bodyPr>
            <a:normAutofit fontScale="92500" lnSpcReduction="10000"/>
          </a:bodyPr>
          <a:lstStyle/>
          <a:p>
            <a:pPr marL="0" indent="0">
              <a:buNone/>
            </a:pPr>
            <a:r>
              <a:rPr lang="tr-TR" sz="7200">
                <a:solidFill>
                  <a:srgbClr val="FF0000"/>
                </a:solidFill>
                <a:effectLst>
                  <a:outerShdw blurRad="38100" dist="38100" dir="2700000" algn="tl">
                    <a:srgbClr val="000000"/>
                  </a:outerShdw>
                </a:effectLst>
              </a:rPr>
              <a:t>Yaşamdan ne istediğinizi keşfedin ve bu yolda ilerleyin</a:t>
            </a:r>
            <a:endParaRPr lang="tr-TR" sz="6600">
              <a:solidFill>
                <a:srgbClr val="FF0000"/>
              </a:solidFill>
            </a:endParaRPr>
          </a:p>
        </p:txBody>
      </p:sp>
      <p:pic>
        <p:nvPicPr>
          <p:cNvPr id="4" name="Picture 8" descr="BD0666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56300" y="3573463"/>
            <a:ext cx="3187700" cy="273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1454036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r>
              <a:rPr lang="tr-TR" sz="6600">
                <a:solidFill>
                  <a:srgbClr val="FF0000"/>
                </a:solidFill>
                <a:effectLst>
                  <a:outerShdw blurRad="38100" dist="38100" dir="2700000" algn="tl">
                    <a:srgbClr val="000000"/>
                  </a:outerShdw>
                </a:effectLst>
              </a:rPr>
              <a:t>Önemli olan düşüp düşmemen değil, tekrar ayağa kalkıp kalkamamandır.</a:t>
            </a:r>
          </a:p>
          <a:p>
            <a:endParaRPr lang="tr-T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3495" y="0"/>
            <a:ext cx="860505" cy="880687"/>
          </a:xfrm>
          <a:prstGeom prst="rect">
            <a:avLst/>
          </a:prstGeom>
        </p:spPr>
      </p:pic>
    </p:spTree>
    <p:extLst>
      <p:ext uri="{BB962C8B-B14F-4D97-AF65-F5344CB8AC3E}">
        <p14:creationId xmlns:p14="http://schemas.microsoft.com/office/powerpoint/2010/main" val="2558785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4|1.9"/>
</p:tagLst>
</file>

<file path=ppt/tags/tag2.xml><?xml version="1.0" encoding="utf-8"?>
<p:tagLst xmlns:a="http://schemas.openxmlformats.org/drawingml/2006/main" xmlns:r="http://schemas.openxmlformats.org/officeDocument/2006/relationships" xmlns:p="http://schemas.openxmlformats.org/presentationml/2006/main">
  <p:tag name="TİMİNG" val="|0.7"/>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TotalTime>
  <Words>373</Words>
  <Application>Microsoft Office PowerPoint</Application>
  <PresentationFormat>Ekran Gösterisi (4:3)</PresentationFormat>
  <Paragraphs>85</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Medyan</vt:lpstr>
      <vt:lpstr>MOTİVASYON VE ZAMAN YÖNETİMİ</vt:lpstr>
      <vt:lpstr>PowerPoint Sunusu</vt:lpstr>
      <vt:lpstr>PowerPoint Sunusu</vt:lpstr>
      <vt:lpstr>PowerPoint Sunusu</vt:lpstr>
      <vt:lpstr>PowerPoint Sunusu</vt:lpstr>
      <vt:lpstr>PowerPoint Sunusu</vt:lpstr>
      <vt:lpstr>Olumlu Benlik Konuşması</vt:lpstr>
      <vt:lpstr>PowerPoint Sunusu</vt:lpstr>
      <vt:lpstr>PowerPoint Sunusu</vt:lpstr>
      <vt:lpstr>ZAMAN YÖNETİMİ</vt:lpstr>
      <vt:lpstr>PowerPoint Sunusu</vt:lpstr>
      <vt:lpstr>Hedef Planlaması</vt:lpstr>
      <vt:lpstr>PowerPoint Sunusu</vt:lpstr>
      <vt:lpstr>ZAMAN  DAKİKALARLA  GELİR </vt:lpstr>
      <vt:lpstr>ZAMAN TUZAKLARI</vt:lpstr>
      <vt:lpstr>Unutmayın! zamanınız çok. Yapacağınız tek şey sizi ilgilendirmeyen şeylerden uzak durmak...</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MOTİVASYON VE ZAMAN YÖNETİMİ</dc:title>
  <dc:creator>user</dc:creator>
  <cp:lastModifiedBy>user</cp:lastModifiedBy>
  <cp:revision>3</cp:revision>
  <dcterms:created xsi:type="dcterms:W3CDTF">2021-03-18T11:37:28Z</dcterms:created>
  <dcterms:modified xsi:type="dcterms:W3CDTF">2021-03-19T14:10:17Z</dcterms:modified>
</cp:coreProperties>
</file>