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Open Sauce Light" charset="1" panose="00000400000000000000"/>
      <p:regular r:id="rId14"/>
    </p:embeddedFont>
    <p:embeddedFont>
      <p:font typeface="Open Sauce Light Bold" charset="1" panose="00000600000000000000"/>
      <p:regular r:id="rId15"/>
    </p:embeddedFont>
    <p:embeddedFont>
      <p:font typeface="Open Sauce Light Italics" charset="1" panose="00000400000000000000"/>
      <p:regular r:id="rId16"/>
    </p:embeddedFont>
    <p:embeddedFont>
      <p:font typeface="Open Sauce Light Bold Italics" charset="1" panose="000006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34" Target="slides/slide17.xml" Type="http://schemas.openxmlformats.org/officeDocument/2006/relationships/slide"/><Relationship Id="rId35" Target="slides/slide18.xml" Type="http://schemas.openxmlformats.org/officeDocument/2006/relationships/slide"/><Relationship Id="rId36" Target="slides/slide19.xml" Type="http://schemas.openxmlformats.org/officeDocument/2006/relationships/slide"/><Relationship Id="rId37" Target="slides/slide20.xml" Type="http://schemas.openxmlformats.org/officeDocument/2006/relationships/slide"/><Relationship Id="rId38" Target="slides/slide21.xml" Type="http://schemas.openxmlformats.org/officeDocument/2006/relationships/slide"/><Relationship Id="rId39" Target="slides/slide22.xml" Type="http://schemas.openxmlformats.org/officeDocument/2006/relationships/slide"/><Relationship Id="rId4" Target="theme/theme1.xml" Type="http://schemas.openxmlformats.org/officeDocument/2006/relationships/theme"/><Relationship Id="rId40" Target="slides/slide23.xml" Type="http://schemas.openxmlformats.org/officeDocument/2006/relationships/slide"/><Relationship Id="rId41" Target="slides/slide24.xml" Type="http://schemas.openxmlformats.org/officeDocument/2006/relationships/slide"/><Relationship Id="rId42" Target="slides/slide25.xml" Type="http://schemas.openxmlformats.org/officeDocument/2006/relationships/slide"/><Relationship Id="rId43" Target="slides/slide26.xml" Type="http://schemas.openxmlformats.org/officeDocument/2006/relationships/slide"/><Relationship Id="rId44" Target="slides/slide27.xml" Type="http://schemas.openxmlformats.org/officeDocument/2006/relationships/slide"/><Relationship Id="rId45" Target="slides/slide28.xml" Type="http://schemas.openxmlformats.org/officeDocument/2006/relationships/slide"/><Relationship Id="rId46" Target="slides/slide29.xml" Type="http://schemas.openxmlformats.org/officeDocument/2006/relationships/slide"/><Relationship Id="rId47" Target="slides/slide30.xml" Type="http://schemas.openxmlformats.org/officeDocument/2006/relationships/slide"/><Relationship Id="rId48" Target="slides/slide31.xml" Type="http://schemas.openxmlformats.org/officeDocument/2006/relationships/slide"/><Relationship Id="rId49" Target="slides/slide32.xml" Type="http://schemas.openxmlformats.org/officeDocument/2006/relationships/slide"/><Relationship Id="rId5" Target="tableStyles.xml" Type="http://schemas.openxmlformats.org/officeDocument/2006/relationships/tableStyles"/><Relationship Id="rId50" Target="slides/slide33.xml" Type="http://schemas.openxmlformats.org/officeDocument/2006/relationships/slide"/><Relationship Id="rId51" Target="slides/slide34.xml" Type="http://schemas.openxmlformats.org/officeDocument/2006/relationships/slide"/><Relationship Id="rId52" Target="slides/slide35.xml" Type="http://schemas.openxmlformats.org/officeDocument/2006/relationships/slide"/><Relationship Id="rId53" Target="slides/slide36.xml" Type="http://schemas.openxmlformats.org/officeDocument/2006/relationships/slide"/><Relationship Id="rId54" Target="slides/slide37.xml" Type="http://schemas.openxmlformats.org/officeDocument/2006/relationships/slide"/><Relationship Id="rId55" Target="slides/slide38.xml" Type="http://schemas.openxmlformats.org/officeDocument/2006/relationships/slide"/><Relationship Id="rId56" Target="slides/slide39.xml" Type="http://schemas.openxmlformats.org/officeDocument/2006/relationships/slide"/><Relationship Id="rId57" Target="slides/slide40.xml" Type="http://schemas.openxmlformats.org/officeDocument/2006/relationships/slide"/><Relationship Id="rId58" Target="slides/slide41.xml" Type="http://schemas.openxmlformats.org/officeDocument/2006/relationships/slide"/><Relationship Id="rId59" Target="slides/slide42.xml" Type="http://schemas.openxmlformats.org/officeDocument/2006/relationships/slide"/><Relationship Id="rId6" Target="fonts/font6.fntdata" Type="http://schemas.openxmlformats.org/officeDocument/2006/relationships/font"/><Relationship Id="rId60" Target="slides/slide43.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svg" Type="http://schemas.openxmlformats.org/officeDocument/2006/relationships/imag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svg" Type="http://schemas.openxmlformats.org/officeDocument/2006/relationships/imag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6.svg" Type="http://schemas.openxmlformats.org/officeDocument/2006/relationships/image"/><Relationship Id="rId4" Target="../media/image14.svg" Type="http://schemas.openxmlformats.org/officeDocument/2006/relationships/image"/><Relationship Id="rId5"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svg" Type="http://schemas.openxmlformats.org/officeDocument/2006/relationships/image"/><Relationship Id="rId3"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svg" Type="http://schemas.openxmlformats.org/officeDocument/2006/relationships/imag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svg" Type="http://schemas.openxmlformats.org/officeDocument/2006/relationships/image"/><Relationship Id="rId3"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svg" Type="http://schemas.openxmlformats.org/officeDocument/2006/relationships/imag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svg" Type="http://schemas.openxmlformats.org/officeDocument/2006/relationships/imag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svg" Type="http://schemas.openxmlformats.org/officeDocument/2006/relationships/image"/><Relationship Id="rId3"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sv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svg" Type="http://schemas.openxmlformats.org/officeDocument/2006/relationships/image"/><Relationship Id="rId3"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svg" Type="http://schemas.openxmlformats.org/officeDocument/2006/relationships/image"/><Relationship Id="rId3"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svg" Type="http://schemas.openxmlformats.org/officeDocument/2006/relationships/image"/><Relationship Id="rId3" Target="../media/image25.svg" Type="http://schemas.openxmlformats.org/officeDocument/2006/relationships/image"/><Relationship Id="rId4" Target="../media/image26.svg" Type="http://schemas.openxmlformats.org/officeDocument/2006/relationships/image"/><Relationship Id="rId5" Target="../media/image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svg" Type="http://schemas.openxmlformats.org/officeDocument/2006/relationships/image"/><Relationship Id="rId3" Target="../media/image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svg" Type="http://schemas.openxmlformats.org/officeDocument/2006/relationships/image"/><Relationship Id="rId3" Target="../media/image25.svg" Type="http://schemas.openxmlformats.org/officeDocument/2006/relationships/image"/><Relationship Id="rId4" Target="../media/image28.svg" Type="http://schemas.openxmlformats.org/officeDocument/2006/relationships/image"/><Relationship Id="rId5" Target="../media/image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svg" Type="http://schemas.openxmlformats.org/officeDocument/2006/relationships/image"/><Relationship Id="rId3" Target="../media/image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svg" Type="http://schemas.openxmlformats.org/officeDocument/2006/relationships/image"/><Relationship Id="rId3" Target="../media/image30.svg" Type="http://schemas.openxmlformats.org/officeDocument/2006/relationships/image"/><Relationship Id="rId4" Target="../media/image2.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svg" Type="http://schemas.openxmlformats.org/officeDocument/2006/relationships/image"/><Relationship Id="rId3" Target="../media/image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svg" Type="http://schemas.openxmlformats.org/officeDocument/2006/relationships/image"/><Relationship Id="rId3" Target="../media/image33.svg" Type="http://schemas.openxmlformats.org/officeDocument/2006/relationships/image"/><Relationship Id="rId4" Target="../media/image34.svg" Type="http://schemas.openxmlformats.org/officeDocument/2006/relationships/image"/><Relationship Id="rId5" Target="../media/image35.svg" Type="http://schemas.openxmlformats.org/officeDocument/2006/relationships/image"/><Relationship Id="rId6" Target="../media/image36.svg" Type="http://schemas.openxmlformats.org/officeDocument/2006/relationships/image"/><Relationship Id="rId7" Target="../media/image37.svg" Type="http://schemas.openxmlformats.org/officeDocument/2006/relationships/image"/><Relationship Id="rId8" Target="../media/image38.svg" Type="http://schemas.openxmlformats.org/officeDocument/2006/relationships/image"/><Relationship Id="rId9" Target="../media/image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svg" Type="http://schemas.openxmlformats.org/officeDocument/2006/relationships/image"/><Relationship Id="rId3" Target="../media/image33.svg" Type="http://schemas.openxmlformats.org/officeDocument/2006/relationships/image"/><Relationship Id="rId4" Target="../media/image34.svg" Type="http://schemas.openxmlformats.org/officeDocument/2006/relationships/image"/><Relationship Id="rId5" Target="../media/image35.svg" Type="http://schemas.openxmlformats.org/officeDocument/2006/relationships/image"/><Relationship Id="rId6" Target="../media/image36.svg" Type="http://schemas.openxmlformats.org/officeDocument/2006/relationships/image"/><Relationship Id="rId7" Target="../media/image37.svg" Type="http://schemas.openxmlformats.org/officeDocument/2006/relationships/image"/><Relationship Id="rId8" Target="../media/image38.svg" Type="http://schemas.openxmlformats.org/officeDocument/2006/relationships/image"/><Relationship Id="rId9"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svg" Type="http://schemas.openxmlformats.org/officeDocument/2006/relationships/image"/><Relationship Id="rId3" Target="../media/image4.svg" Type="http://schemas.openxmlformats.org/officeDocument/2006/relationships/image"/><Relationship Id="rId4" Target="../media/image5.svg" Type="http://schemas.openxmlformats.org/officeDocument/2006/relationships/image"/><Relationship Id="rId5" Target="../media/image2.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svg" Type="http://schemas.openxmlformats.org/officeDocument/2006/relationships/image"/><Relationship Id="rId3" Target="../media/image33.svg" Type="http://schemas.openxmlformats.org/officeDocument/2006/relationships/image"/><Relationship Id="rId4" Target="../media/image34.svg" Type="http://schemas.openxmlformats.org/officeDocument/2006/relationships/image"/><Relationship Id="rId5" Target="../media/image35.svg" Type="http://schemas.openxmlformats.org/officeDocument/2006/relationships/image"/><Relationship Id="rId6" Target="../media/image36.svg" Type="http://schemas.openxmlformats.org/officeDocument/2006/relationships/image"/><Relationship Id="rId7" Target="../media/image37.svg" Type="http://schemas.openxmlformats.org/officeDocument/2006/relationships/image"/><Relationship Id="rId8" Target="../media/image38.svg" Type="http://schemas.openxmlformats.org/officeDocument/2006/relationships/image"/><Relationship Id="rId9" Target="../media/image2.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svg" Type="http://schemas.openxmlformats.org/officeDocument/2006/relationships/image"/><Relationship Id="rId3" Target="../media/image33.svg" Type="http://schemas.openxmlformats.org/officeDocument/2006/relationships/image"/><Relationship Id="rId4" Target="../media/image34.svg" Type="http://schemas.openxmlformats.org/officeDocument/2006/relationships/image"/><Relationship Id="rId5" Target="../media/image35.svg" Type="http://schemas.openxmlformats.org/officeDocument/2006/relationships/image"/><Relationship Id="rId6" Target="../media/image36.svg" Type="http://schemas.openxmlformats.org/officeDocument/2006/relationships/image"/><Relationship Id="rId7" Target="../media/image37.svg" Type="http://schemas.openxmlformats.org/officeDocument/2006/relationships/image"/><Relationship Id="rId8" Target="../media/image38.svg" Type="http://schemas.openxmlformats.org/officeDocument/2006/relationships/image"/><Relationship Id="rId9" Target="../media/image2.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svg" Type="http://schemas.openxmlformats.org/officeDocument/2006/relationships/image"/><Relationship Id="rId3" Target="../media/image33.svg" Type="http://schemas.openxmlformats.org/officeDocument/2006/relationships/image"/><Relationship Id="rId4" Target="../media/image34.svg" Type="http://schemas.openxmlformats.org/officeDocument/2006/relationships/image"/><Relationship Id="rId5" Target="../media/image35.svg" Type="http://schemas.openxmlformats.org/officeDocument/2006/relationships/image"/><Relationship Id="rId6" Target="../media/image36.svg" Type="http://schemas.openxmlformats.org/officeDocument/2006/relationships/image"/><Relationship Id="rId7" Target="../media/image37.svg" Type="http://schemas.openxmlformats.org/officeDocument/2006/relationships/image"/><Relationship Id="rId8" Target="../media/image38.svg" Type="http://schemas.openxmlformats.org/officeDocument/2006/relationships/image"/><Relationship Id="rId9" Target="../media/image2.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svg" Type="http://schemas.openxmlformats.org/officeDocument/2006/relationships/image"/><Relationship Id="rId3" Target="../media/image33.svg" Type="http://schemas.openxmlformats.org/officeDocument/2006/relationships/image"/><Relationship Id="rId4" Target="../media/image34.svg" Type="http://schemas.openxmlformats.org/officeDocument/2006/relationships/image"/><Relationship Id="rId5" Target="../media/image35.svg" Type="http://schemas.openxmlformats.org/officeDocument/2006/relationships/image"/><Relationship Id="rId6" Target="../media/image36.svg" Type="http://schemas.openxmlformats.org/officeDocument/2006/relationships/image"/><Relationship Id="rId7" Target="../media/image37.svg" Type="http://schemas.openxmlformats.org/officeDocument/2006/relationships/image"/><Relationship Id="rId8" Target="../media/image38.svg" Type="http://schemas.openxmlformats.org/officeDocument/2006/relationships/image"/><Relationship Id="rId9" Target="../media/image2.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svg" Type="http://schemas.openxmlformats.org/officeDocument/2006/relationships/image"/><Relationship Id="rId3" Target="../media/image33.svg" Type="http://schemas.openxmlformats.org/officeDocument/2006/relationships/image"/><Relationship Id="rId4" Target="../media/image34.svg" Type="http://schemas.openxmlformats.org/officeDocument/2006/relationships/image"/><Relationship Id="rId5" Target="../media/image35.svg" Type="http://schemas.openxmlformats.org/officeDocument/2006/relationships/image"/><Relationship Id="rId6" Target="../media/image36.svg" Type="http://schemas.openxmlformats.org/officeDocument/2006/relationships/image"/><Relationship Id="rId7" Target="../media/image37.svg" Type="http://schemas.openxmlformats.org/officeDocument/2006/relationships/image"/><Relationship Id="rId8" Target="../media/image38.svg" Type="http://schemas.openxmlformats.org/officeDocument/2006/relationships/image"/><Relationship Id="rId9" Target="../media/image2.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svg" Type="http://schemas.openxmlformats.org/officeDocument/2006/relationships/image"/><Relationship Id="rId3" Target="../media/image33.svg" Type="http://schemas.openxmlformats.org/officeDocument/2006/relationships/image"/><Relationship Id="rId4" Target="../media/image34.svg" Type="http://schemas.openxmlformats.org/officeDocument/2006/relationships/image"/><Relationship Id="rId5" Target="../media/image35.svg" Type="http://schemas.openxmlformats.org/officeDocument/2006/relationships/image"/><Relationship Id="rId6" Target="../media/image36.svg" Type="http://schemas.openxmlformats.org/officeDocument/2006/relationships/image"/><Relationship Id="rId7" Target="../media/image37.svg" Type="http://schemas.openxmlformats.org/officeDocument/2006/relationships/image"/><Relationship Id="rId8" Target="../media/image38.svg" Type="http://schemas.openxmlformats.org/officeDocument/2006/relationships/image"/><Relationship Id="rId9" Target="../media/image2.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svg" Type="http://schemas.openxmlformats.org/officeDocument/2006/relationships/image"/><Relationship Id="rId3" Target="../media/image33.svg" Type="http://schemas.openxmlformats.org/officeDocument/2006/relationships/image"/><Relationship Id="rId4" Target="../media/image34.svg" Type="http://schemas.openxmlformats.org/officeDocument/2006/relationships/image"/><Relationship Id="rId5" Target="../media/image35.svg" Type="http://schemas.openxmlformats.org/officeDocument/2006/relationships/image"/><Relationship Id="rId6" Target="../media/image36.svg" Type="http://schemas.openxmlformats.org/officeDocument/2006/relationships/image"/><Relationship Id="rId7" Target="../media/image38.svg" Type="http://schemas.openxmlformats.org/officeDocument/2006/relationships/image"/><Relationship Id="rId8" Target="../media/image37.svg" Type="http://schemas.openxmlformats.org/officeDocument/2006/relationships/image"/><Relationship Id="rId9" Target="../media/image2.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svg" Type="http://schemas.openxmlformats.org/officeDocument/2006/relationships/image"/><Relationship Id="rId3" Target="../media/image33.svg" Type="http://schemas.openxmlformats.org/officeDocument/2006/relationships/image"/><Relationship Id="rId4" Target="../media/image34.svg" Type="http://schemas.openxmlformats.org/officeDocument/2006/relationships/image"/><Relationship Id="rId5" Target="../media/image35.svg" Type="http://schemas.openxmlformats.org/officeDocument/2006/relationships/image"/><Relationship Id="rId6" Target="../media/image36.svg" Type="http://schemas.openxmlformats.org/officeDocument/2006/relationships/image"/><Relationship Id="rId7" Target="../media/image37.svg" Type="http://schemas.openxmlformats.org/officeDocument/2006/relationships/image"/><Relationship Id="rId8" Target="../media/image38.svg" Type="http://schemas.openxmlformats.org/officeDocument/2006/relationships/image"/><Relationship Id="rId9" Target="../media/image2.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svg" Type="http://schemas.openxmlformats.org/officeDocument/2006/relationships/image"/><Relationship Id="rId3" Target="../media/image33.svg" Type="http://schemas.openxmlformats.org/officeDocument/2006/relationships/image"/><Relationship Id="rId4" Target="../media/image34.svg" Type="http://schemas.openxmlformats.org/officeDocument/2006/relationships/image"/><Relationship Id="rId5" Target="../media/image35.svg" Type="http://schemas.openxmlformats.org/officeDocument/2006/relationships/image"/><Relationship Id="rId6" Target="../media/image36.svg" Type="http://schemas.openxmlformats.org/officeDocument/2006/relationships/image"/><Relationship Id="rId7" Target="../media/image37.svg" Type="http://schemas.openxmlformats.org/officeDocument/2006/relationships/image"/><Relationship Id="rId8" Target="../media/image38.svg" Type="http://schemas.openxmlformats.org/officeDocument/2006/relationships/image"/><Relationship Id="rId9" Target="../media/image2.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svg" Type="http://schemas.openxmlformats.org/officeDocument/2006/relationships/image"/><Relationship Id="rId3" Target="../media/image33.svg" Type="http://schemas.openxmlformats.org/officeDocument/2006/relationships/image"/><Relationship Id="rId4" Target="../media/image34.svg" Type="http://schemas.openxmlformats.org/officeDocument/2006/relationships/image"/><Relationship Id="rId5" Target="../media/image35.svg" Type="http://schemas.openxmlformats.org/officeDocument/2006/relationships/image"/><Relationship Id="rId6" Target="../media/image36.svg" Type="http://schemas.openxmlformats.org/officeDocument/2006/relationships/image"/><Relationship Id="rId7" Target="../media/image37.svg" Type="http://schemas.openxmlformats.org/officeDocument/2006/relationships/image"/><Relationship Id="rId8" Target="../media/image38.svg" Type="http://schemas.openxmlformats.org/officeDocument/2006/relationships/image"/><Relationship Id="rId9"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svg" Type="http://schemas.openxmlformats.org/officeDocument/2006/relationships/image"/><Relationship Id="rId3" Target="../media/image2.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svg" Type="http://schemas.openxmlformats.org/officeDocument/2006/relationships/image"/><Relationship Id="rId3" Target="../media/image33.svg" Type="http://schemas.openxmlformats.org/officeDocument/2006/relationships/image"/><Relationship Id="rId4" Target="../media/image36.svg" Type="http://schemas.openxmlformats.org/officeDocument/2006/relationships/image"/><Relationship Id="rId5" Target="../media/image35.svg" Type="http://schemas.openxmlformats.org/officeDocument/2006/relationships/image"/><Relationship Id="rId6" Target="../media/image38.svg" Type="http://schemas.openxmlformats.org/officeDocument/2006/relationships/image"/><Relationship Id="rId7" Target="../media/image37.svg" Type="http://schemas.openxmlformats.org/officeDocument/2006/relationships/image"/><Relationship Id="rId8" Target="../media/image34.svg" Type="http://schemas.openxmlformats.org/officeDocument/2006/relationships/image"/><Relationship Id="rId9" Target="../media/image2.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svg" Type="http://schemas.openxmlformats.org/officeDocument/2006/relationships/image"/><Relationship Id="rId3" Target="../media/image2.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svg" Type="http://schemas.openxmlformats.org/officeDocument/2006/relationships/imag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svg" Type="http://schemas.openxmlformats.org/officeDocument/2006/relationships/image"/><Relationship Id="rId3"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svg" Type="http://schemas.openxmlformats.org/officeDocument/2006/relationships/image"/><Relationship Id="rId3"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svg" Type="http://schemas.openxmlformats.org/officeDocument/2006/relationships/imag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svg" Type="http://schemas.openxmlformats.org/officeDocument/2006/relationships/image"/><Relationship Id="rId3" Target="../media/image4.svg" Type="http://schemas.openxmlformats.org/officeDocument/2006/relationships/image"/><Relationship Id="rId4" Target="../media/image11.svg" Type="http://schemas.openxmlformats.org/officeDocument/2006/relationships/image"/><Relationship Id="rId5"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1388134" y="6546620"/>
            <a:ext cx="7755866" cy="757980"/>
            <a:chOff x="0" y="0"/>
            <a:chExt cx="10341154" cy="1010640"/>
          </a:xfrm>
        </p:grpSpPr>
        <p:grpSp>
          <p:nvGrpSpPr>
            <p:cNvPr name="Group 3" id="3"/>
            <p:cNvGrpSpPr/>
            <p:nvPr/>
          </p:nvGrpSpPr>
          <p:grpSpPr>
            <a:xfrm rot="5400000">
              <a:off x="110385" y="-110385"/>
              <a:ext cx="1010640" cy="1231410"/>
              <a:chOff x="0" y="0"/>
              <a:chExt cx="2354580" cy="2868930"/>
            </a:xfrm>
          </p:grpSpPr>
          <p:sp>
            <p:nvSpPr>
              <p:cNvPr name="Freeform 4" id="4"/>
              <p:cNvSpPr/>
              <p:nvPr/>
            </p:nvSpPr>
            <p:spPr>
              <a:xfrm>
                <a:off x="0" y="0"/>
                <a:ext cx="2353310" cy="2868930"/>
              </a:xfrm>
              <a:custGeom>
                <a:avLst/>
                <a:gdLst/>
                <a:ahLst/>
                <a:cxnLst/>
                <a:rect r="r" b="b" t="t" l="l"/>
                <a:pathLst>
                  <a:path h="2868930" w="2353310">
                    <a:moveTo>
                      <a:pt x="784860" y="2801620"/>
                    </a:moveTo>
                    <a:cubicBezTo>
                      <a:pt x="905510" y="2842260"/>
                      <a:pt x="1042670" y="2868930"/>
                      <a:pt x="1177290" y="2868930"/>
                    </a:cubicBezTo>
                    <a:cubicBezTo>
                      <a:pt x="1311910" y="2868930"/>
                      <a:pt x="1441450" y="2846070"/>
                      <a:pt x="1560830" y="2805430"/>
                    </a:cubicBezTo>
                    <a:cubicBezTo>
                      <a:pt x="1563370" y="2804160"/>
                      <a:pt x="1565910" y="2804160"/>
                      <a:pt x="1568450" y="2802890"/>
                    </a:cubicBezTo>
                    <a:cubicBezTo>
                      <a:pt x="2016760" y="2640330"/>
                      <a:pt x="2346960" y="2211070"/>
                      <a:pt x="2353310" y="1709420"/>
                    </a:cubicBezTo>
                    <a:lnTo>
                      <a:pt x="2353310" y="0"/>
                    </a:lnTo>
                    <a:lnTo>
                      <a:pt x="0" y="0"/>
                    </a:lnTo>
                    <a:lnTo>
                      <a:pt x="0" y="1708150"/>
                    </a:lnTo>
                    <a:cubicBezTo>
                      <a:pt x="6350" y="2213610"/>
                      <a:pt x="331470" y="2642870"/>
                      <a:pt x="784860" y="2801620"/>
                    </a:cubicBezTo>
                    <a:close/>
                  </a:path>
                </a:pathLst>
              </a:custGeom>
              <a:solidFill>
                <a:srgbClr val="000000"/>
              </a:solidFill>
            </p:spPr>
          </p:sp>
        </p:grpSp>
        <p:grpSp>
          <p:nvGrpSpPr>
            <p:cNvPr name="Group 5" id="5"/>
            <p:cNvGrpSpPr/>
            <p:nvPr/>
          </p:nvGrpSpPr>
          <p:grpSpPr>
            <a:xfrm rot="-5400000">
              <a:off x="9220129" y="-110385"/>
              <a:ext cx="1010640" cy="1231410"/>
              <a:chOff x="0" y="0"/>
              <a:chExt cx="2354580" cy="2868930"/>
            </a:xfrm>
          </p:grpSpPr>
          <p:sp>
            <p:nvSpPr>
              <p:cNvPr name="Freeform 6" id="6"/>
              <p:cNvSpPr/>
              <p:nvPr/>
            </p:nvSpPr>
            <p:spPr>
              <a:xfrm>
                <a:off x="0" y="0"/>
                <a:ext cx="2353310" cy="2868930"/>
              </a:xfrm>
              <a:custGeom>
                <a:avLst/>
                <a:gdLst/>
                <a:ahLst/>
                <a:cxnLst/>
                <a:rect r="r" b="b" t="t" l="l"/>
                <a:pathLst>
                  <a:path h="2868930" w="2353310">
                    <a:moveTo>
                      <a:pt x="784860" y="2801620"/>
                    </a:moveTo>
                    <a:cubicBezTo>
                      <a:pt x="905510" y="2842260"/>
                      <a:pt x="1042670" y="2868930"/>
                      <a:pt x="1177290" y="2868930"/>
                    </a:cubicBezTo>
                    <a:cubicBezTo>
                      <a:pt x="1311910" y="2868930"/>
                      <a:pt x="1441450" y="2846070"/>
                      <a:pt x="1560830" y="2805430"/>
                    </a:cubicBezTo>
                    <a:cubicBezTo>
                      <a:pt x="1563370" y="2804160"/>
                      <a:pt x="1565910" y="2804160"/>
                      <a:pt x="1568450" y="2802890"/>
                    </a:cubicBezTo>
                    <a:cubicBezTo>
                      <a:pt x="2016760" y="2640330"/>
                      <a:pt x="2346960" y="2211070"/>
                      <a:pt x="2353310" y="1709420"/>
                    </a:cubicBezTo>
                    <a:lnTo>
                      <a:pt x="2353310" y="0"/>
                    </a:lnTo>
                    <a:lnTo>
                      <a:pt x="0" y="0"/>
                    </a:lnTo>
                    <a:lnTo>
                      <a:pt x="0" y="1708150"/>
                    </a:lnTo>
                    <a:cubicBezTo>
                      <a:pt x="6350" y="2213610"/>
                      <a:pt x="331470" y="2642870"/>
                      <a:pt x="784860" y="2801620"/>
                    </a:cubicBezTo>
                    <a:close/>
                  </a:path>
                </a:pathLst>
              </a:custGeom>
              <a:solidFill>
                <a:srgbClr val="000000"/>
              </a:solidFill>
            </p:spPr>
          </p:sp>
        </p:grpSp>
      </p:grpSp>
      <p:sp>
        <p:nvSpPr>
          <p:cNvPr name="TextBox 7" id="7"/>
          <p:cNvSpPr txBox="true"/>
          <p:nvPr/>
        </p:nvSpPr>
        <p:spPr>
          <a:xfrm rot="0">
            <a:off x="1692860" y="4846642"/>
            <a:ext cx="7146415" cy="4036695"/>
          </a:xfrm>
          <a:prstGeom prst="rect">
            <a:avLst/>
          </a:prstGeom>
        </p:spPr>
        <p:txBody>
          <a:bodyPr anchor="t" rtlCol="false" tIns="0" lIns="0" bIns="0" rIns="0">
            <a:spAutoFit/>
          </a:bodyPr>
          <a:lstStyle/>
          <a:p>
            <a:pPr algn="ctr">
              <a:lnSpc>
                <a:spcPts val="10559"/>
              </a:lnSpc>
            </a:pPr>
            <a:r>
              <a:rPr lang="en-US" sz="9599">
                <a:solidFill>
                  <a:srgbClr val="000000"/>
                </a:solidFill>
                <a:latin typeface="Glacial Indifference Bold"/>
              </a:rPr>
              <a:t>Bilinçli Teknoloji Kullanımı</a:t>
            </a:r>
          </a:p>
        </p:txBody>
      </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0176027" y="4675955"/>
            <a:ext cx="5546446" cy="3741330"/>
          </a:xfrm>
          <a:prstGeom prst="rect">
            <a:avLst/>
          </a:prstGeom>
        </p:spPr>
      </p:pic>
      <p:sp>
        <p:nvSpPr>
          <p:cNvPr name="TextBox 9" id="9"/>
          <p:cNvSpPr txBox="true"/>
          <p:nvPr/>
        </p:nvSpPr>
        <p:spPr>
          <a:xfrm rot="0">
            <a:off x="5883426" y="1519596"/>
            <a:ext cx="8585203" cy="1546624"/>
          </a:xfrm>
          <a:prstGeom prst="rect">
            <a:avLst/>
          </a:prstGeom>
        </p:spPr>
        <p:txBody>
          <a:bodyPr anchor="t" rtlCol="false" tIns="0" lIns="0" bIns="0" rIns="0">
            <a:spAutoFit/>
          </a:bodyPr>
          <a:lstStyle/>
          <a:p>
            <a:pPr algn="ctr">
              <a:lnSpc>
                <a:spcPts val="6084"/>
              </a:lnSpc>
            </a:pPr>
            <a:r>
              <a:rPr lang="en-US" sz="5531">
                <a:solidFill>
                  <a:srgbClr val="000000"/>
                </a:solidFill>
                <a:latin typeface="Glacial Indifference"/>
              </a:rPr>
              <a:t>Şehitkamil H.L.Ş Rehberlik ve Araştırma Merkezi</a:t>
            </a:r>
          </a:p>
        </p:txBody>
      </p:sp>
      <p:pic>
        <p:nvPicPr>
          <p:cNvPr name="Picture 10" id="10"/>
          <p:cNvPicPr>
            <a:picLocks noChangeAspect="true"/>
          </p:cNvPicPr>
          <p:nvPr/>
        </p:nvPicPr>
        <p:blipFill>
          <a:blip r:embed="rId3"/>
          <a:srcRect l="0" t="0" r="0" b="0"/>
          <a:stretch>
            <a:fillRect/>
          </a:stretch>
        </p:blipFill>
        <p:spPr>
          <a:xfrm flipH="false" flipV="false" rot="0">
            <a:off x="2805036" y="781977"/>
            <a:ext cx="2906078" cy="2974237"/>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9786947" y="3086100"/>
            <a:ext cx="5715000" cy="4114800"/>
          </a:xfrm>
          <a:prstGeom prst="rect">
            <a:avLst/>
          </a:prstGeom>
        </p:spPr>
      </p:pic>
      <p:grpSp>
        <p:nvGrpSpPr>
          <p:cNvPr name="Group 3" id="3"/>
          <p:cNvGrpSpPr/>
          <p:nvPr/>
        </p:nvGrpSpPr>
        <p:grpSpPr>
          <a:xfrm rot="0">
            <a:off x="2007413" y="1028700"/>
            <a:ext cx="6096579" cy="2872964"/>
            <a:chOff x="0" y="0"/>
            <a:chExt cx="8128773" cy="3830618"/>
          </a:xfrm>
        </p:grpSpPr>
        <p:sp>
          <p:nvSpPr>
            <p:cNvPr name="TextBox 4" id="4"/>
            <p:cNvSpPr txBox="true"/>
            <p:nvPr/>
          </p:nvSpPr>
          <p:spPr>
            <a:xfrm rot="0">
              <a:off x="0" y="1601768"/>
              <a:ext cx="8128773" cy="2228850"/>
            </a:xfrm>
            <a:prstGeom prst="rect">
              <a:avLst/>
            </a:prstGeom>
          </p:spPr>
          <p:txBody>
            <a:bodyPr anchor="t" rtlCol="false" tIns="0" lIns="0" bIns="0" rIns="0">
              <a:spAutoFit/>
            </a:bodyPr>
            <a:lstStyle/>
            <a:p>
              <a:pPr algn="ctr">
                <a:lnSpc>
                  <a:spcPts val="4500"/>
                </a:lnSpc>
              </a:pPr>
              <a:r>
                <a:rPr lang="en-US" sz="3000" spc="120">
                  <a:solidFill>
                    <a:srgbClr val="1F5436"/>
                  </a:solidFill>
                  <a:latin typeface="Open Sauce Light"/>
                </a:rPr>
                <a:t>Arama</a:t>
              </a:r>
            </a:p>
            <a:p>
              <a:pPr algn="ctr">
                <a:lnSpc>
                  <a:spcPts val="4500"/>
                </a:lnSpc>
              </a:pPr>
              <a:r>
                <a:rPr lang="en-US" sz="3000" spc="120">
                  <a:solidFill>
                    <a:srgbClr val="1F5436"/>
                  </a:solidFill>
                  <a:latin typeface="Arimo"/>
                </a:rPr>
                <a:t>motorlarında çıkan sonuçları dikkate alarak kullanmak</a:t>
              </a:r>
            </a:p>
          </p:txBody>
        </p:sp>
        <p:sp>
          <p:nvSpPr>
            <p:cNvPr name="TextBox 5" id="5"/>
            <p:cNvSpPr txBox="true"/>
            <p:nvPr/>
          </p:nvSpPr>
          <p:spPr>
            <a:xfrm rot="0">
              <a:off x="1168847" y="19050"/>
              <a:ext cx="5791078" cy="1521883"/>
            </a:xfrm>
            <a:prstGeom prst="rect">
              <a:avLst/>
            </a:prstGeom>
          </p:spPr>
          <p:txBody>
            <a:bodyPr anchor="t" rtlCol="false" tIns="0" lIns="0" bIns="0" rIns="0">
              <a:spAutoFit/>
            </a:bodyPr>
            <a:lstStyle/>
            <a:p>
              <a:pPr algn="ctr">
                <a:lnSpc>
                  <a:spcPts val="4400"/>
                </a:lnSpc>
              </a:pPr>
              <a:r>
                <a:rPr lang="en-US" sz="4000">
                  <a:solidFill>
                    <a:srgbClr val="1F5436"/>
                  </a:solidFill>
                  <a:latin typeface="Glacial Indifference Bold"/>
                </a:rPr>
                <a:t>Stratejik</a:t>
              </a:r>
            </a:p>
            <a:p>
              <a:pPr algn="ctr">
                <a:lnSpc>
                  <a:spcPts val="4400"/>
                </a:lnSpc>
              </a:pPr>
              <a:r>
                <a:rPr lang="en-US" sz="4000">
                  <a:solidFill>
                    <a:srgbClr val="1F5436"/>
                  </a:solidFill>
                  <a:latin typeface="Arimo Bold"/>
                </a:rPr>
                <a:t>Kullanım</a:t>
              </a:r>
            </a:p>
          </p:txBody>
        </p:sp>
      </p:grpSp>
      <p:grpSp>
        <p:nvGrpSpPr>
          <p:cNvPr name="Group 6" id="6"/>
          <p:cNvGrpSpPr/>
          <p:nvPr/>
        </p:nvGrpSpPr>
        <p:grpSpPr>
          <a:xfrm rot="0">
            <a:off x="2007413" y="5748886"/>
            <a:ext cx="5828685" cy="2897678"/>
            <a:chOff x="0" y="0"/>
            <a:chExt cx="7771580" cy="3863571"/>
          </a:xfrm>
        </p:grpSpPr>
        <p:sp>
          <p:nvSpPr>
            <p:cNvPr name="TextBox 7" id="7"/>
            <p:cNvSpPr txBox="true"/>
            <p:nvPr/>
          </p:nvSpPr>
          <p:spPr>
            <a:xfrm rot="0">
              <a:off x="0" y="872721"/>
              <a:ext cx="7771580" cy="2990850"/>
            </a:xfrm>
            <a:prstGeom prst="rect">
              <a:avLst/>
            </a:prstGeom>
          </p:spPr>
          <p:txBody>
            <a:bodyPr anchor="t" rtlCol="false" tIns="0" lIns="0" bIns="0" rIns="0">
              <a:spAutoFit/>
            </a:bodyPr>
            <a:lstStyle/>
            <a:p>
              <a:pPr algn="ctr">
                <a:lnSpc>
                  <a:spcPts val="4500"/>
                </a:lnSpc>
              </a:pPr>
              <a:r>
                <a:rPr lang="en-US" sz="3000" spc="120">
                  <a:solidFill>
                    <a:srgbClr val="5E17EB"/>
                  </a:solidFill>
                  <a:latin typeface="Open Sauce Light"/>
                </a:rPr>
                <a:t>Sanal</a:t>
              </a:r>
            </a:p>
            <a:p>
              <a:pPr algn="ctr">
                <a:lnSpc>
                  <a:spcPts val="4500"/>
                </a:lnSpc>
              </a:pPr>
              <a:r>
                <a:rPr lang="en-US" sz="3000" spc="120">
                  <a:solidFill>
                    <a:srgbClr val="5E17EB"/>
                  </a:solidFill>
                  <a:latin typeface="Arimo"/>
                </a:rPr>
                <a:t>ortamlardaki malzemeyi telif hakkına riayet ederek kullanmak</a:t>
              </a:r>
            </a:p>
          </p:txBody>
        </p:sp>
        <p:sp>
          <p:nvSpPr>
            <p:cNvPr name="TextBox 8" id="8"/>
            <p:cNvSpPr txBox="true"/>
            <p:nvPr/>
          </p:nvSpPr>
          <p:spPr>
            <a:xfrm rot="0">
              <a:off x="1117486" y="-133350"/>
              <a:ext cx="5536607" cy="946150"/>
            </a:xfrm>
            <a:prstGeom prst="rect">
              <a:avLst/>
            </a:prstGeom>
          </p:spPr>
          <p:txBody>
            <a:bodyPr anchor="t" rtlCol="false" tIns="0" lIns="0" bIns="0" rIns="0">
              <a:spAutoFit/>
            </a:bodyPr>
            <a:lstStyle/>
            <a:p>
              <a:pPr algn="ctr">
                <a:lnSpc>
                  <a:spcPts val="6000"/>
                </a:lnSpc>
              </a:pPr>
              <a:r>
                <a:rPr lang="en-US" sz="4000">
                  <a:solidFill>
                    <a:srgbClr val="5E17EB"/>
                  </a:solidFill>
                  <a:latin typeface="Glacial Indifference Bold"/>
                </a:rPr>
                <a:t>Dürüst Kullanım</a:t>
              </a:r>
            </a:p>
          </p:txBody>
        </p:sp>
      </p:grpSp>
      <p:pic>
        <p:nvPicPr>
          <p:cNvPr name="Picture 9" id="9"/>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2115420" y="1028700"/>
            <a:ext cx="6444843" cy="2872964"/>
            <a:chOff x="0" y="0"/>
            <a:chExt cx="8593123" cy="3830618"/>
          </a:xfrm>
        </p:grpSpPr>
        <p:sp>
          <p:nvSpPr>
            <p:cNvPr name="TextBox 3" id="3"/>
            <p:cNvSpPr txBox="true"/>
            <p:nvPr/>
          </p:nvSpPr>
          <p:spPr>
            <a:xfrm rot="0">
              <a:off x="0" y="1601768"/>
              <a:ext cx="8593123" cy="2228850"/>
            </a:xfrm>
            <a:prstGeom prst="rect">
              <a:avLst/>
            </a:prstGeom>
          </p:spPr>
          <p:txBody>
            <a:bodyPr anchor="t" rtlCol="false" tIns="0" lIns="0" bIns="0" rIns="0">
              <a:spAutoFit/>
            </a:bodyPr>
            <a:lstStyle/>
            <a:p>
              <a:pPr algn="ctr">
                <a:lnSpc>
                  <a:spcPts val="4500"/>
                </a:lnSpc>
              </a:pPr>
              <a:r>
                <a:rPr lang="en-US" sz="3000" spc="120">
                  <a:solidFill>
                    <a:srgbClr val="FF5757"/>
                  </a:solidFill>
                  <a:latin typeface="Open Sauce Light"/>
                </a:rPr>
                <a:t>Yanlış duruş veya uzun oturuşlar sebebiyle bedene zarar</a:t>
              </a:r>
            </a:p>
            <a:p>
              <a:pPr algn="ctr">
                <a:lnSpc>
                  <a:spcPts val="4500"/>
                </a:lnSpc>
              </a:pPr>
              <a:r>
                <a:rPr lang="en-US" sz="3000" spc="120">
                  <a:solidFill>
                    <a:srgbClr val="FF5757"/>
                  </a:solidFill>
                  <a:latin typeface="Arimo"/>
                </a:rPr>
                <a:t>vermeyecek şekilde kullanmak.</a:t>
              </a:r>
            </a:p>
          </p:txBody>
        </p:sp>
        <p:sp>
          <p:nvSpPr>
            <p:cNvPr name="TextBox 4" id="4"/>
            <p:cNvSpPr txBox="true"/>
            <p:nvPr/>
          </p:nvSpPr>
          <p:spPr>
            <a:xfrm rot="0">
              <a:off x="1235617" y="19050"/>
              <a:ext cx="6121889" cy="1521883"/>
            </a:xfrm>
            <a:prstGeom prst="rect">
              <a:avLst/>
            </a:prstGeom>
          </p:spPr>
          <p:txBody>
            <a:bodyPr anchor="t" rtlCol="false" tIns="0" lIns="0" bIns="0" rIns="0">
              <a:spAutoFit/>
            </a:bodyPr>
            <a:lstStyle/>
            <a:p>
              <a:pPr algn="ctr">
                <a:lnSpc>
                  <a:spcPts val="4400"/>
                </a:lnSpc>
              </a:pPr>
              <a:r>
                <a:rPr lang="en-US" sz="4000">
                  <a:solidFill>
                    <a:srgbClr val="FF5757"/>
                  </a:solidFill>
                  <a:latin typeface="Glacial Indifference Bold"/>
                </a:rPr>
                <a:t>Sağlıklı</a:t>
              </a:r>
            </a:p>
            <a:p>
              <a:pPr algn="ctr">
                <a:lnSpc>
                  <a:spcPts val="4400"/>
                </a:lnSpc>
              </a:pPr>
              <a:r>
                <a:rPr lang="en-US" sz="4000">
                  <a:solidFill>
                    <a:srgbClr val="FF5757"/>
                  </a:solidFill>
                  <a:latin typeface="Arimo Bold"/>
                </a:rPr>
                <a:t>Kullanım</a:t>
              </a:r>
            </a:p>
          </p:txBody>
        </p:sp>
      </p:grpSp>
      <p:grpSp>
        <p:nvGrpSpPr>
          <p:cNvPr name="Group 5" id="5"/>
          <p:cNvGrpSpPr/>
          <p:nvPr/>
        </p:nvGrpSpPr>
        <p:grpSpPr>
          <a:xfrm rot="0">
            <a:off x="2436894" y="6062750"/>
            <a:ext cx="6123369" cy="2472228"/>
            <a:chOff x="0" y="0"/>
            <a:chExt cx="8164492" cy="3296304"/>
          </a:xfrm>
        </p:grpSpPr>
        <p:sp>
          <p:nvSpPr>
            <p:cNvPr name="TextBox 6" id="6"/>
            <p:cNvSpPr txBox="true"/>
            <p:nvPr/>
          </p:nvSpPr>
          <p:spPr>
            <a:xfrm rot="0">
              <a:off x="0" y="1600854"/>
              <a:ext cx="8164492" cy="1695450"/>
            </a:xfrm>
            <a:prstGeom prst="rect">
              <a:avLst/>
            </a:prstGeom>
          </p:spPr>
          <p:txBody>
            <a:bodyPr anchor="t" rtlCol="false" tIns="0" lIns="0" bIns="0" rIns="0">
              <a:spAutoFit/>
            </a:bodyPr>
            <a:lstStyle/>
            <a:p>
              <a:pPr algn="ctr">
                <a:lnSpc>
                  <a:spcPts val="5250"/>
                </a:lnSpc>
              </a:pPr>
              <a:r>
                <a:rPr lang="en-US" sz="3500" spc="140">
                  <a:solidFill>
                    <a:srgbClr val="545454"/>
                  </a:solidFill>
                  <a:latin typeface="Open Sauce Light"/>
                </a:rPr>
                <a:t>Temel teknoloji bilgisine sahip olarak kullanım.</a:t>
              </a:r>
            </a:p>
          </p:txBody>
        </p:sp>
        <p:sp>
          <p:nvSpPr>
            <p:cNvPr name="TextBox 7" id="7"/>
            <p:cNvSpPr txBox="true"/>
            <p:nvPr/>
          </p:nvSpPr>
          <p:spPr>
            <a:xfrm rot="0">
              <a:off x="1173983" y="19050"/>
              <a:ext cx="5816525" cy="1521883"/>
            </a:xfrm>
            <a:prstGeom prst="rect">
              <a:avLst/>
            </a:prstGeom>
          </p:spPr>
          <p:txBody>
            <a:bodyPr anchor="t" rtlCol="false" tIns="0" lIns="0" bIns="0" rIns="0">
              <a:spAutoFit/>
            </a:bodyPr>
            <a:lstStyle/>
            <a:p>
              <a:pPr algn="ctr">
                <a:lnSpc>
                  <a:spcPts val="4400"/>
                </a:lnSpc>
              </a:pPr>
              <a:r>
                <a:rPr lang="en-US" sz="4000">
                  <a:solidFill>
                    <a:srgbClr val="545454"/>
                  </a:solidFill>
                  <a:latin typeface="Glacial Indifference Bold"/>
                </a:rPr>
                <a:t>Bilgili</a:t>
              </a:r>
            </a:p>
            <a:p>
              <a:pPr algn="ctr">
                <a:lnSpc>
                  <a:spcPts val="4400"/>
                </a:lnSpc>
              </a:pPr>
              <a:r>
                <a:rPr lang="en-US" sz="4000">
                  <a:solidFill>
                    <a:srgbClr val="545454"/>
                  </a:solidFill>
                  <a:latin typeface="Arimo Bold"/>
                </a:rPr>
                <a:t>Kullanım</a:t>
              </a:r>
            </a:p>
          </p:txBody>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0446506" y="3901664"/>
            <a:ext cx="4092356" cy="4114800"/>
          </a:xfrm>
          <a:prstGeom prst="rect">
            <a:avLst/>
          </a:prstGeom>
        </p:spPr>
      </p:pic>
      <p:pic>
        <p:nvPicPr>
          <p:cNvPr name="Picture 9" id="9"/>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6666942" y="781977"/>
            <a:ext cx="4510160" cy="3042308"/>
          </a:xfrm>
          <a:prstGeom prst="rect">
            <a:avLst/>
          </a:prstGeom>
        </p:spPr>
      </p:pic>
      <p:sp>
        <p:nvSpPr>
          <p:cNvPr name="TextBox 3" id="3"/>
          <p:cNvSpPr txBox="true"/>
          <p:nvPr/>
        </p:nvSpPr>
        <p:spPr>
          <a:xfrm rot="0">
            <a:off x="4076949" y="4428438"/>
            <a:ext cx="10134102" cy="1866900"/>
          </a:xfrm>
          <a:prstGeom prst="rect">
            <a:avLst/>
          </a:prstGeom>
        </p:spPr>
        <p:txBody>
          <a:bodyPr anchor="t" rtlCol="false" tIns="0" lIns="0" bIns="0" rIns="0">
            <a:spAutoFit/>
          </a:bodyPr>
          <a:lstStyle/>
          <a:p>
            <a:pPr algn="ctr">
              <a:lnSpc>
                <a:spcPts val="7500"/>
              </a:lnSpc>
            </a:pPr>
            <a:r>
              <a:rPr lang="en-US" sz="5000" spc="200">
                <a:solidFill>
                  <a:srgbClr val="000000"/>
                </a:solidFill>
                <a:latin typeface="Open Sauce Light Bold"/>
              </a:rPr>
              <a:t>BİLİNÇLİ TEKNOLOJİ KULLANMI  FAYDALARI </a:t>
            </a:r>
          </a:p>
        </p:txBody>
      </p:sp>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203958" y="5438088"/>
            <a:ext cx="3137886" cy="3417500"/>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2266147" y="5739504"/>
            <a:ext cx="3144673" cy="3116085"/>
          </a:xfrm>
          <a:prstGeom prst="rect">
            <a:avLst/>
          </a:prstGeom>
        </p:spPr>
      </p:pic>
      <p:pic>
        <p:nvPicPr>
          <p:cNvPr name="Picture 6" id="6"/>
          <p:cNvPicPr>
            <a:picLocks noChangeAspect="true"/>
          </p:cNvPicPr>
          <p:nvPr/>
        </p:nvPicPr>
        <p:blipFill>
          <a:blip r:embed="rId5"/>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F543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true" flipV="false" rot="0">
            <a:off x="1539318" y="1956369"/>
            <a:ext cx="5704871" cy="6850828"/>
          </a:xfrm>
          <a:prstGeom prst="rect">
            <a:avLst/>
          </a:prstGeom>
        </p:spPr>
      </p:pic>
      <p:sp>
        <p:nvSpPr>
          <p:cNvPr name="TextBox 3" id="3"/>
          <p:cNvSpPr txBox="true"/>
          <p:nvPr/>
        </p:nvSpPr>
        <p:spPr>
          <a:xfrm rot="0">
            <a:off x="7675120" y="2260639"/>
            <a:ext cx="9095631" cy="466725"/>
          </a:xfrm>
          <a:prstGeom prst="rect">
            <a:avLst/>
          </a:prstGeom>
        </p:spPr>
        <p:txBody>
          <a:bodyPr anchor="t" rtlCol="false" tIns="0" lIns="0" bIns="0" rIns="0">
            <a:spAutoFit/>
          </a:bodyPr>
          <a:lstStyle/>
          <a:p>
            <a:pPr algn="ctr">
              <a:lnSpc>
                <a:spcPts val="3600"/>
              </a:lnSpc>
              <a:spcBef>
                <a:spcPct val="0"/>
              </a:spcBef>
            </a:pPr>
            <a:r>
              <a:rPr lang="en-US" sz="3000" spc="300">
                <a:solidFill>
                  <a:srgbClr val="FFFFFF"/>
                </a:solidFill>
                <a:latin typeface="Glacial Indifference"/>
              </a:rPr>
              <a:t>Teknoloji bağımlılığına giden süreç engellenir</a:t>
            </a:r>
          </a:p>
        </p:txBody>
      </p:sp>
      <p:sp>
        <p:nvSpPr>
          <p:cNvPr name="TextBox 4" id="4"/>
          <p:cNvSpPr txBox="true"/>
          <p:nvPr/>
        </p:nvSpPr>
        <p:spPr>
          <a:xfrm rot="0">
            <a:off x="7804824" y="3475002"/>
            <a:ext cx="4418112" cy="466725"/>
          </a:xfrm>
          <a:prstGeom prst="rect">
            <a:avLst/>
          </a:prstGeom>
        </p:spPr>
        <p:txBody>
          <a:bodyPr anchor="t" rtlCol="false" tIns="0" lIns="0" bIns="0" rIns="0">
            <a:spAutoFit/>
          </a:bodyPr>
          <a:lstStyle/>
          <a:p>
            <a:pPr algn="ctr">
              <a:lnSpc>
                <a:spcPts val="3600"/>
              </a:lnSpc>
              <a:spcBef>
                <a:spcPct val="0"/>
              </a:spcBef>
            </a:pPr>
            <a:r>
              <a:rPr lang="en-US" sz="3000" spc="300">
                <a:solidFill>
                  <a:srgbClr val="FFFFFF"/>
                </a:solidFill>
                <a:latin typeface="Glacial Indifference"/>
              </a:rPr>
              <a:t>Akademik başarı artar</a:t>
            </a:r>
          </a:p>
        </p:txBody>
      </p:sp>
      <p:sp>
        <p:nvSpPr>
          <p:cNvPr name="TextBox 5" id="5"/>
          <p:cNvSpPr txBox="true"/>
          <p:nvPr/>
        </p:nvSpPr>
        <p:spPr>
          <a:xfrm rot="0">
            <a:off x="7804824" y="4839387"/>
            <a:ext cx="6866781" cy="466725"/>
          </a:xfrm>
          <a:prstGeom prst="rect">
            <a:avLst/>
          </a:prstGeom>
        </p:spPr>
        <p:txBody>
          <a:bodyPr anchor="t" rtlCol="false" tIns="0" lIns="0" bIns="0" rIns="0">
            <a:spAutoFit/>
          </a:bodyPr>
          <a:lstStyle/>
          <a:p>
            <a:pPr algn="ctr">
              <a:lnSpc>
                <a:spcPts val="3600"/>
              </a:lnSpc>
              <a:spcBef>
                <a:spcPct val="0"/>
              </a:spcBef>
            </a:pPr>
            <a:r>
              <a:rPr lang="en-US" sz="3000" spc="300">
                <a:solidFill>
                  <a:srgbClr val="FFFFFF"/>
                </a:solidFill>
                <a:latin typeface="Glacial Indifference"/>
              </a:rPr>
              <a:t>Kendini ifade etme becerisi gelişir</a:t>
            </a:r>
          </a:p>
        </p:txBody>
      </p:sp>
      <p:sp>
        <p:nvSpPr>
          <p:cNvPr name="TextBox 6" id="6"/>
          <p:cNvSpPr txBox="true"/>
          <p:nvPr/>
        </p:nvSpPr>
        <p:spPr>
          <a:xfrm rot="0">
            <a:off x="7804824" y="6335018"/>
            <a:ext cx="9714851" cy="923925"/>
          </a:xfrm>
          <a:prstGeom prst="rect">
            <a:avLst/>
          </a:prstGeom>
        </p:spPr>
        <p:txBody>
          <a:bodyPr anchor="t" rtlCol="false" tIns="0" lIns="0" bIns="0" rIns="0">
            <a:spAutoFit/>
          </a:bodyPr>
          <a:lstStyle/>
          <a:p>
            <a:pPr>
              <a:lnSpc>
                <a:spcPts val="3600"/>
              </a:lnSpc>
              <a:spcBef>
                <a:spcPct val="0"/>
              </a:spcBef>
            </a:pPr>
            <a:r>
              <a:rPr lang="en-US" sz="3000" spc="300">
                <a:solidFill>
                  <a:srgbClr val="FFFFFF"/>
                </a:solidFill>
                <a:latin typeface="Glacial Indifference"/>
              </a:rPr>
              <a:t>Teknolojiyi bilgi edinme ve üretim amaçlı kullanım ortaya çıkar</a:t>
            </a:r>
          </a:p>
        </p:txBody>
      </p:sp>
      <p:pic>
        <p:nvPicPr>
          <p:cNvPr name="Picture 7" id="7"/>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0246473" y="1715062"/>
            <a:ext cx="4910711" cy="5650400"/>
          </a:xfrm>
          <a:prstGeom prst="rect">
            <a:avLst/>
          </a:prstGeom>
        </p:spPr>
      </p:pic>
      <p:sp>
        <p:nvSpPr>
          <p:cNvPr name="TextBox 3" id="3"/>
          <p:cNvSpPr txBox="true"/>
          <p:nvPr/>
        </p:nvSpPr>
        <p:spPr>
          <a:xfrm rot="0">
            <a:off x="1258157" y="1347560"/>
            <a:ext cx="8646326" cy="1695450"/>
          </a:xfrm>
          <a:prstGeom prst="rect">
            <a:avLst/>
          </a:prstGeom>
        </p:spPr>
        <p:txBody>
          <a:bodyPr anchor="t" rtlCol="false" tIns="0" lIns="0" bIns="0" rIns="0">
            <a:spAutoFit/>
          </a:bodyPr>
          <a:lstStyle/>
          <a:p>
            <a:pPr algn="ctr">
              <a:lnSpc>
                <a:spcPts val="4500"/>
              </a:lnSpc>
            </a:pPr>
            <a:r>
              <a:rPr lang="en-US" sz="3000" spc="300">
                <a:solidFill>
                  <a:srgbClr val="000000"/>
                </a:solidFill>
                <a:latin typeface="Glacial Indifference"/>
              </a:rPr>
              <a:t>Ruhsal olarak dengeli, doğru karar alabilen, uygulayabilen, öfke kontrolü olan, kaygılanım düzeyi normal bireyler olur.</a:t>
            </a:r>
          </a:p>
        </p:txBody>
      </p:sp>
      <p:sp>
        <p:nvSpPr>
          <p:cNvPr name="TextBox 4" id="4"/>
          <p:cNvSpPr txBox="true"/>
          <p:nvPr/>
        </p:nvSpPr>
        <p:spPr>
          <a:xfrm rot="0">
            <a:off x="1053992" y="4296462"/>
            <a:ext cx="8757872" cy="1123950"/>
          </a:xfrm>
          <a:prstGeom prst="rect">
            <a:avLst/>
          </a:prstGeom>
        </p:spPr>
        <p:txBody>
          <a:bodyPr anchor="t" rtlCol="false" tIns="0" lIns="0" bIns="0" rIns="0">
            <a:spAutoFit/>
          </a:bodyPr>
          <a:lstStyle/>
          <a:p>
            <a:pPr algn="ctr">
              <a:lnSpc>
                <a:spcPts val="4500"/>
              </a:lnSpc>
            </a:pPr>
            <a:r>
              <a:rPr lang="en-US" sz="3000" spc="300">
                <a:solidFill>
                  <a:srgbClr val="000000"/>
                </a:solidFill>
                <a:latin typeface="Glacial Indifference"/>
              </a:rPr>
              <a:t>Aile içi ve arkadaş iletişimi önem kazanır, güven duygusu gelişir</a:t>
            </a:r>
          </a:p>
        </p:txBody>
      </p:sp>
      <p:sp>
        <p:nvSpPr>
          <p:cNvPr name="TextBox 5" id="5"/>
          <p:cNvSpPr txBox="true"/>
          <p:nvPr/>
        </p:nvSpPr>
        <p:spPr>
          <a:xfrm rot="0">
            <a:off x="961374" y="6579818"/>
            <a:ext cx="8943110" cy="1123950"/>
          </a:xfrm>
          <a:prstGeom prst="rect">
            <a:avLst/>
          </a:prstGeom>
        </p:spPr>
        <p:txBody>
          <a:bodyPr anchor="t" rtlCol="false" tIns="0" lIns="0" bIns="0" rIns="0">
            <a:spAutoFit/>
          </a:bodyPr>
          <a:lstStyle/>
          <a:p>
            <a:pPr algn="ctr">
              <a:lnSpc>
                <a:spcPts val="4500"/>
              </a:lnSpc>
            </a:pPr>
            <a:r>
              <a:rPr lang="en-US" sz="3000" spc="300">
                <a:solidFill>
                  <a:srgbClr val="000000"/>
                </a:solidFill>
                <a:latin typeface="Glacial Indifference"/>
              </a:rPr>
              <a:t>Özel hayatın gizliliği sağlanır ve kişisel verilerin korunması söz konusu olur</a:t>
            </a:r>
          </a:p>
        </p:txBody>
      </p:sp>
      <p:pic>
        <p:nvPicPr>
          <p:cNvPr name="Picture 6" id="6"/>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F5436"/>
        </a:solidFill>
      </p:bgPr>
    </p:bg>
    <p:spTree>
      <p:nvGrpSpPr>
        <p:cNvPr id="1" name=""/>
        <p:cNvGrpSpPr/>
        <p:nvPr/>
      </p:nvGrpSpPr>
      <p:grpSpPr>
        <a:xfrm>
          <a:off x="0" y="0"/>
          <a:ext cx="0" cy="0"/>
          <a:chOff x="0" y="0"/>
          <a:chExt cx="0" cy="0"/>
        </a:xfrm>
      </p:grpSpPr>
      <p:grpSp>
        <p:nvGrpSpPr>
          <p:cNvPr name="Group 2" id="2"/>
          <p:cNvGrpSpPr/>
          <p:nvPr/>
        </p:nvGrpSpPr>
        <p:grpSpPr>
          <a:xfrm rot="0">
            <a:off x="8352994" y="-157809"/>
            <a:ext cx="10030256" cy="10621413"/>
            <a:chOff x="0" y="0"/>
            <a:chExt cx="3392951" cy="3592923"/>
          </a:xfrm>
        </p:grpSpPr>
        <p:sp>
          <p:nvSpPr>
            <p:cNvPr name="Freeform 3" id="3"/>
            <p:cNvSpPr/>
            <p:nvPr/>
          </p:nvSpPr>
          <p:spPr>
            <a:xfrm>
              <a:off x="0" y="0"/>
              <a:ext cx="3392951" cy="3592923"/>
            </a:xfrm>
            <a:custGeom>
              <a:avLst/>
              <a:gdLst/>
              <a:ahLst/>
              <a:cxnLst/>
              <a:rect r="r" b="b" t="t" l="l"/>
              <a:pathLst>
                <a:path h="3592923" w="3392951">
                  <a:moveTo>
                    <a:pt x="0" y="0"/>
                  </a:moveTo>
                  <a:lnTo>
                    <a:pt x="3392951" y="0"/>
                  </a:lnTo>
                  <a:lnTo>
                    <a:pt x="3392951" y="3592923"/>
                  </a:lnTo>
                  <a:lnTo>
                    <a:pt x="0" y="3592923"/>
                  </a:lnTo>
                  <a:close/>
                </a:path>
              </a:pathLst>
            </a:custGeom>
            <a:solidFill>
              <a:srgbClr val="F5F5EF"/>
            </a:solidFill>
          </p:spPr>
        </p:sp>
      </p:grpSp>
      <p:grpSp>
        <p:nvGrpSpPr>
          <p:cNvPr name="Group 4" id="4"/>
          <p:cNvGrpSpPr/>
          <p:nvPr/>
        </p:nvGrpSpPr>
        <p:grpSpPr>
          <a:xfrm rot="0">
            <a:off x="9740838" y="1697921"/>
            <a:ext cx="6103600" cy="855029"/>
            <a:chOff x="0" y="0"/>
            <a:chExt cx="8138133" cy="1140038"/>
          </a:xfrm>
        </p:grpSpPr>
        <p:sp>
          <p:nvSpPr>
            <p:cNvPr name="TextBox 5" id="5"/>
            <p:cNvSpPr txBox="true"/>
            <p:nvPr/>
          </p:nvSpPr>
          <p:spPr>
            <a:xfrm rot="0">
              <a:off x="0" y="720089"/>
              <a:ext cx="8138133" cy="419949"/>
            </a:xfrm>
            <a:prstGeom prst="rect">
              <a:avLst/>
            </a:prstGeom>
          </p:spPr>
          <p:txBody>
            <a:bodyPr anchor="t" rtlCol="false" tIns="0" lIns="0" bIns="0" rIns="0">
              <a:spAutoFit/>
            </a:bodyPr>
            <a:lstStyle/>
            <a:p>
              <a:pPr>
                <a:lnSpc>
                  <a:spcPts val="2700"/>
                </a:lnSpc>
              </a:pPr>
            </a:p>
          </p:txBody>
        </p:sp>
        <p:sp>
          <p:nvSpPr>
            <p:cNvPr name="TextBox 6" id="6"/>
            <p:cNvSpPr txBox="true"/>
            <p:nvPr/>
          </p:nvSpPr>
          <p:spPr>
            <a:xfrm rot="0">
              <a:off x="0" y="-19050"/>
              <a:ext cx="5243465" cy="516126"/>
            </a:xfrm>
            <a:prstGeom prst="rect">
              <a:avLst/>
            </a:prstGeom>
          </p:spPr>
          <p:txBody>
            <a:bodyPr anchor="t" rtlCol="false" tIns="0" lIns="0" bIns="0" rIns="0">
              <a:spAutoFit/>
            </a:bodyPr>
            <a:lstStyle/>
            <a:p>
              <a:pPr>
                <a:lnSpc>
                  <a:spcPts val="3250"/>
                </a:lnSpc>
              </a:pPr>
            </a:p>
          </p:txBody>
        </p:sp>
      </p:grpSp>
      <p:grpSp>
        <p:nvGrpSpPr>
          <p:cNvPr name="Group 7" id="7"/>
          <p:cNvGrpSpPr/>
          <p:nvPr/>
        </p:nvGrpSpPr>
        <p:grpSpPr>
          <a:xfrm rot="0">
            <a:off x="9740838" y="4326985"/>
            <a:ext cx="6103600" cy="855029"/>
            <a:chOff x="0" y="0"/>
            <a:chExt cx="8138133" cy="1140038"/>
          </a:xfrm>
        </p:grpSpPr>
        <p:sp>
          <p:nvSpPr>
            <p:cNvPr name="TextBox 8" id="8"/>
            <p:cNvSpPr txBox="true"/>
            <p:nvPr/>
          </p:nvSpPr>
          <p:spPr>
            <a:xfrm rot="0">
              <a:off x="0" y="720089"/>
              <a:ext cx="8138133" cy="419949"/>
            </a:xfrm>
            <a:prstGeom prst="rect">
              <a:avLst/>
            </a:prstGeom>
          </p:spPr>
          <p:txBody>
            <a:bodyPr anchor="t" rtlCol="false" tIns="0" lIns="0" bIns="0" rIns="0">
              <a:spAutoFit/>
            </a:bodyPr>
            <a:lstStyle/>
            <a:p>
              <a:pPr>
                <a:lnSpc>
                  <a:spcPts val="2700"/>
                </a:lnSpc>
              </a:pPr>
            </a:p>
          </p:txBody>
        </p:sp>
        <p:sp>
          <p:nvSpPr>
            <p:cNvPr name="TextBox 9" id="9"/>
            <p:cNvSpPr txBox="true"/>
            <p:nvPr/>
          </p:nvSpPr>
          <p:spPr>
            <a:xfrm rot="0">
              <a:off x="0" y="-19050"/>
              <a:ext cx="5243465" cy="516126"/>
            </a:xfrm>
            <a:prstGeom prst="rect">
              <a:avLst/>
            </a:prstGeom>
          </p:spPr>
          <p:txBody>
            <a:bodyPr anchor="t" rtlCol="false" tIns="0" lIns="0" bIns="0" rIns="0">
              <a:spAutoFit/>
            </a:bodyPr>
            <a:lstStyle/>
            <a:p>
              <a:pPr>
                <a:lnSpc>
                  <a:spcPts val="3250"/>
                </a:lnSpc>
              </a:pPr>
            </a:p>
          </p:txBody>
        </p:sp>
      </p:grpSp>
      <p:sp>
        <p:nvSpPr>
          <p:cNvPr name="TextBox 10" id="10"/>
          <p:cNvSpPr txBox="true"/>
          <p:nvPr/>
        </p:nvSpPr>
        <p:spPr>
          <a:xfrm rot="0">
            <a:off x="9740838" y="3173350"/>
            <a:ext cx="6737295" cy="3981450"/>
          </a:xfrm>
          <a:prstGeom prst="rect">
            <a:avLst/>
          </a:prstGeom>
        </p:spPr>
        <p:txBody>
          <a:bodyPr anchor="t" rtlCol="false" tIns="0" lIns="0" bIns="0" rIns="0">
            <a:spAutoFit/>
          </a:bodyPr>
          <a:lstStyle/>
          <a:p>
            <a:pPr>
              <a:lnSpc>
                <a:spcPts val="4500"/>
              </a:lnSpc>
            </a:pPr>
            <a:r>
              <a:rPr lang="en-US" sz="3000">
                <a:solidFill>
                  <a:srgbClr val="000000"/>
                </a:solidFill>
                <a:latin typeface="Glacial Indifference"/>
              </a:rPr>
              <a:t>Her geçen gün kullanım artar. Bir yerden sonra kişi öyle bir noktaya gelir ki, mecbur kaldığı işler dışında (uyku, yemek, tuvalet vs.) bütün vaktini teknolojik araç başında geçirir. Hatta bazen temel ihtiyaçlarını bile ihmal edebilir.</a:t>
            </a:r>
          </a:p>
        </p:txBody>
      </p:sp>
      <p:sp>
        <p:nvSpPr>
          <p:cNvPr name="TextBox 11" id="11"/>
          <p:cNvSpPr txBox="true"/>
          <p:nvPr/>
        </p:nvSpPr>
        <p:spPr>
          <a:xfrm rot="0">
            <a:off x="9740838" y="2270375"/>
            <a:ext cx="6103600"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Bold"/>
              </a:rPr>
              <a:t> Tolerans gelişir</a:t>
            </a:r>
          </a:p>
        </p:txBody>
      </p:sp>
      <p:sp>
        <p:nvSpPr>
          <p:cNvPr name="TextBox 12" id="12"/>
          <p:cNvSpPr txBox="true"/>
          <p:nvPr/>
        </p:nvSpPr>
        <p:spPr>
          <a:xfrm rot="0">
            <a:off x="-381886" y="538569"/>
            <a:ext cx="9122743" cy="1585595"/>
          </a:xfrm>
          <a:prstGeom prst="rect">
            <a:avLst/>
          </a:prstGeom>
        </p:spPr>
        <p:txBody>
          <a:bodyPr anchor="t" rtlCol="false" tIns="0" lIns="0" bIns="0" rIns="0">
            <a:spAutoFit/>
          </a:bodyPr>
          <a:lstStyle/>
          <a:p>
            <a:pPr algn="ctr">
              <a:lnSpc>
                <a:spcPts val="6160"/>
              </a:lnSpc>
              <a:spcBef>
                <a:spcPct val="0"/>
              </a:spcBef>
            </a:pPr>
            <a:r>
              <a:rPr lang="en-US" sz="5600">
                <a:solidFill>
                  <a:srgbClr val="000000"/>
                </a:solidFill>
                <a:latin typeface="Glacial Indifference Bold"/>
              </a:rPr>
              <a:t>BİLİNÇSİZ TEKNOLOJİ KULLANIMI </a:t>
            </a:r>
          </a:p>
        </p:txBody>
      </p:sp>
      <p:pic>
        <p:nvPicPr>
          <p:cNvPr name="Picture 13" id="1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866424" y="2922290"/>
            <a:ext cx="6626123" cy="6761350"/>
          </a:xfrm>
          <a:prstGeom prst="rect">
            <a:avLst/>
          </a:prstGeom>
        </p:spPr>
      </p:pic>
      <p:pic>
        <p:nvPicPr>
          <p:cNvPr name="Picture 14" id="14"/>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1960709" y="4182881"/>
            <a:ext cx="7920013" cy="4552950"/>
          </a:xfrm>
          <a:prstGeom prst="rect">
            <a:avLst/>
          </a:prstGeom>
        </p:spPr>
        <p:txBody>
          <a:bodyPr anchor="t" rtlCol="false" tIns="0" lIns="0" bIns="0" rIns="0">
            <a:spAutoFit/>
          </a:bodyPr>
          <a:lstStyle/>
          <a:p>
            <a:pPr>
              <a:lnSpc>
                <a:spcPts val="4500"/>
              </a:lnSpc>
            </a:pPr>
            <a:r>
              <a:rPr lang="en-US" sz="3000">
                <a:solidFill>
                  <a:srgbClr val="000000"/>
                </a:solidFill>
                <a:latin typeface="Glacial Indifference"/>
              </a:rPr>
              <a:t>Bağımlı, bağımlısı olduğu teknolojik aracı kullanmadığı zaman psikolojik olarak kendini güçsüz, çaresiz, kaygılı, stresli ve sinirli hisseder. Fiziksel olarak da baş ağrısı, terleme, uykusuzluk vs. hissedebilir. Kontrol çabaları başarısız olur. Bağımlı kendisini kontrol etmek istediğinde, azaltmaya yönelik attığı adımlarda ve verdiği sözlerde başarısız olur. </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0327157" y="3591223"/>
            <a:ext cx="5629873" cy="3981856"/>
          </a:xfrm>
          <a:prstGeom prst="rect">
            <a:avLst/>
          </a:prstGeom>
        </p:spPr>
      </p:pic>
      <p:sp>
        <p:nvSpPr>
          <p:cNvPr name="TextBox 4" id="4"/>
          <p:cNvSpPr txBox="true"/>
          <p:nvPr/>
        </p:nvSpPr>
        <p:spPr>
          <a:xfrm rot="0">
            <a:off x="1960709" y="3308648"/>
            <a:ext cx="7734688" cy="584200"/>
          </a:xfrm>
          <a:prstGeom prst="rect">
            <a:avLst/>
          </a:prstGeom>
        </p:spPr>
        <p:txBody>
          <a:bodyPr anchor="t" rtlCol="false" tIns="0" lIns="0" bIns="0" rIns="0">
            <a:spAutoFit/>
          </a:bodyPr>
          <a:lstStyle/>
          <a:p>
            <a:pPr algn="just">
              <a:lnSpc>
                <a:spcPts val="4400"/>
              </a:lnSpc>
              <a:spcBef>
                <a:spcPct val="0"/>
              </a:spcBef>
            </a:pPr>
            <a:r>
              <a:rPr lang="en-US" sz="4000">
                <a:solidFill>
                  <a:srgbClr val="000000"/>
                </a:solidFill>
                <a:latin typeface="Glacial Indifference Bold"/>
              </a:rPr>
              <a:t> Yoksunluk  sendromu yaşanır</a:t>
            </a:r>
          </a:p>
        </p:txBody>
      </p:sp>
      <p:pic>
        <p:nvPicPr>
          <p:cNvPr name="Picture 5" id="5"/>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1F5436"/>
        </a:solidFill>
      </p:bgPr>
    </p:bg>
    <p:spTree>
      <p:nvGrpSpPr>
        <p:cNvPr id="1" name=""/>
        <p:cNvGrpSpPr/>
        <p:nvPr/>
      </p:nvGrpSpPr>
      <p:grpSpPr>
        <a:xfrm>
          <a:off x="0" y="0"/>
          <a:ext cx="0" cy="0"/>
          <a:chOff x="0" y="0"/>
          <a:chExt cx="0" cy="0"/>
        </a:xfrm>
      </p:grpSpPr>
      <p:grpSp>
        <p:nvGrpSpPr>
          <p:cNvPr name="Group 2" id="2"/>
          <p:cNvGrpSpPr/>
          <p:nvPr/>
        </p:nvGrpSpPr>
        <p:grpSpPr>
          <a:xfrm rot="0">
            <a:off x="1406031" y="2415994"/>
            <a:ext cx="11036950" cy="5238024"/>
            <a:chOff x="0" y="0"/>
            <a:chExt cx="14715933" cy="6984032"/>
          </a:xfrm>
        </p:grpSpPr>
        <p:sp>
          <p:nvSpPr>
            <p:cNvPr name="TextBox 3" id="3"/>
            <p:cNvSpPr txBox="true"/>
            <p:nvPr/>
          </p:nvSpPr>
          <p:spPr>
            <a:xfrm rot="0">
              <a:off x="0" y="954707"/>
              <a:ext cx="14715933" cy="6029325"/>
            </a:xfrm>
            <a:prstGeom prst="rect">
              <a:avLst/>
            </a:prstGeom>
          </p:spPr>
          <p:txBody>
            <a:bodyPr anchor="t" rtlCol="false" tIns="0" lIns="0" bIns="0" rIns="0">
              <a:spAutoFit/>
            </a:bodyPr>
            <a:lstStyle/>
            <a:p>
              <a:pPr>
                <a:lnSpc>
                  <a:spcPts val="4499"/>
                </a:lnSpc>
              </a:pPr>
              <a:r>
                <a:rPr lang="en-US" sz="2999" spc="119">
                  <a:solidFill>
                    <a:srgbClr val="000000"/>
                  </a:solidFill>
                  <a:latin typeface="Open Sauce Light"/>
                </a:rPr>
                <a:t>Teknolojik a</a:t>
              </a:r>
              <a:r>
                <a:rPr lang="en-US" sz="2999" spc="119">
                  <a:solidFill>
                    <a:srgbClr val="000000"/>
                  </a:solidFill>
                  <a:latin typeface="Arimo"/>
                </a:rPr>
                <a:t>racı kullanmak bağımlının hayatının merkezinde yer alır. Bütün faaliyetler ona göre organize edilir. Teknolojiyi kullanmaktan alıkoyan her şeyden vazgeçilebilir. Bağımlının hayatı gitgide fakirleşir. Bağımlı eskiden keyifle yaptığı faaliyetlerden artık keyif almaz ve bunları yapmak istemez. Spor yapıyorsa sporu bırakır, arkadaşlarıyla buluşmayı azaltır. Bağımlının, ailesiyle ilişkisi bozulur, ders başarısı ciddi anlamda geriler</a:t>
              </a:r>
            </a:p>
          </p:txBody>
        </p:sp>
        <p:sp>
          <p:nvSpPr>
            <p:cNvPr name="TextBox 4" id="4"/>
            <p:cNvSpPr txBox="true"/>
            <p:nvPr/>
          </p:nvSpPr>
          <p:spPr>
            <a:xfrm rot="0">
              <a:off x="0" y="-38100"/>
              <a:ext cx="9481595" cy="846667"/>
            </a:xfrm>
            <a:prstGeom prst="rect">
              <a:avLst/>
            </a:prstGeom>
          </p:spPr>
          <p:txBody>
            <a:bodyPr anchor="t" rtlCol="false" tIns="0" lIns="0" bIns="0" rIns="0">
              <a:spAutoFit/>
            </a:bodyPr>
            <a:lstStyle/>
            <a:p>
              <a:pPr>
                <a:lnSpc>
                  <a:spcPts val="5199"/>
                </a:lnSpc>
              </a:pPr>
              <a:r>
                <a:rPr lang="en-US" sz="3999" spc="159">
                  <a:solidFill>
                    <a:srgbClr val="000000"/>
                  </a:solidFill>
                  <a:latin typeface="Open Sauce Light Bold"/>
                </a:rPr>
                <a:t>Çok v</a:t>
              </a:r>
              <a:r>
                <a:rPr lang="en-US" sz="3999" spc="159">
                  <a:solidFill>
                    <a:srgbClr val="000000"/>
                  </a:solidFill>
                  <a:latin typeface="Arimo Bold"/>
                </a:rPr>
                <a:t>akit harcanır</a:t>
              </a:r>
            </a:p>
          </p:txBody>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3255516" y="2524488"/>
            <a:ext cx="2665713" cy="5021035"/>
          </a:xfrm>
          <a:prstGeom prst="rect">
            <a:avLst/>
          </a:prstGeom>
        </p:spPr>
      </p:pic>
      <p:pic>
        <p:nvPicPr>
          <p:cNvPr name="Picture 6" id="6"/>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BCD8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0027037" y="3024634"/>
            <a:ext cx="4490324" cy="4248476"/>
          </a:xfrm>
          <a:prstGeom prst="rect">
            <a:avLst/>
          </a:prstGeom>
        </p:spPr>
      </p:pic>
      <p:sp>
        <p:nvSpPr>
          <p:cNvPr name="TextBox 3" id="3"/>
          <p:cNvSpPr txBox="true"/>
          <p:nvPr/>
        </p:nvSpPr>
        <p:spPr>
          <a:xfrm rot="0">
            <a:off x="2160525" y="3410880"/>
            <a:ext cx="5312420" cy="584200"/>
          </a:xfrm>
          <a:prstGeom prst="rect">
            <a:avLst/>
          </a:prstGeom>
        </p:spPr>
        <p:txBody>
          <a:bodyPr anchor="t" rtlCol="false" tIns="0" lIns="0" bIns="0" rIns="0">
            <a:spAutoFit/>
          </a:bodyPr>
          <a:lstStyle/>
          <a:p>
            <a:pPr algn="ctr">
              <a:lnSpc>
                <a:spcPts val="4400"/>
              </a:lnSpc>
              <a:spcBef>
                <a:spcPct val="0"/>
              </a:spcBef>
            </a:pPr>
            <a:r>
              <a:rPr lang="en-US" sz="4000">
                <a:solidFill>
                  <a:srgbClr val="000000"/>
                </a:solidFill>
                <a:latin typeface="Glacial Indifference Bold"/>
              </a:rPr>
              <a:t>Kontrol ortadan kalkar</a:t>
            </a:r>
          </a:p>
        </p:txBody>
      </p:sp>
      <p:sp>
        <p:nvSpPr>
          <p:cNvPr name="TextBox 4" id="4"/>
          <p:cNvSpPr txBox="true"/>
          <p:nvPr/>
        </p:nvSpPr>
        <p:spPr>
          <a:xfrm rot="0">
            <a:off x="2160525" y="4267095"/>
            <a:ext cx="7273177" cy="2838450"/>
          </a:xfrm>
          <a:prstGeom prst="rect">
            <a:avLst/>
          </a:prstGeom>
        </p:spPr>
        <p:txBody>
          <a:bodyPr anchor="t" rtlCol="false" tIns="0" lIns="0" bIns="0" rIns="0">
            <a:spAutoFit/>
          </a:bodyPr>
          <a:lstStyle/>
          <a:p>
            <a:pPr>
              <a:lnSpc>
                <a:spcPts val="4500"/>
              </a:lnSpc>
            </a:pPr>
            <a:r>
              <a:rPr lang="en-US" sz="3000">
                <a:solidFill>
                  <a:srgbClr val="000000"/>
                </a:solidFill>
                <a:latin typeface="Glacial Indifference"/>
              </a:rPr>
              <a:t>Bağımlı, söz konusu teknolojik ürünü hiçbir zaman planladığı kadar kullanmaz. Her zaman düşündüğünden ve planladığından daha uzun süre vakit harcar. Bu yüzden işlerinde ve ilişkilerinde sorunlar yaşar</a:t>
            </a:r>
          </a:p>
        </p:txBody>
      </p:sp>
      <p:pic>
        <p:nvPicPr>
          <p:cNvPr name="Picture 5" id="5"/>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2034113" y="3597332"/>
            <a:ext cx="7825101" cy="5124450"/>
          </a:xfrm>
          <a:prstGeom prst="rect">
            <a:avLst/>
          </a:prstGeom>
        </p:spPr>
        <p:txBody>
          <a:bodyPr anchor="t" rtlCol="false" tIns="0" lIns="0" bIns="0" rIns="0">
            <a:spAutoFit/>
          </a:bodyPr>
          <a:lstStyle/>
          <a:p>
            <a:pPr>
              <a:lnSpc>
                <a:spcPts val="4500"/>
              </a:lnSpc>
            </a:pPr>
            <a:r>
              <a:rPr lang="en-US" sz="3000">
                <a:solidFill>
                  <a:srgbClr val="000000"/>
                </a:solidFill>
                <a:latin typeface="Glacial Indifference"/>
              </a:rPr>
              <a:t>Uzun süre hareketsiz şekilde teknoloji kullanımına bağlı olarak iskelet ve kas sisteminde hasarlar olur, duruş bozuklukları ortaya çıkar. Aşırı teknoloji kullanımı görme problemlerine, yaratıcı zihinsel gelişim risklerine, dil</a:t>
            </a:r>
          </a:p>
          <a:p>
            <a:pPr>
              <a:lnSpc>
                <a:spcPts val="4500"/>
              </a:lnSpc>
            </a:pPr>
            <a:r>
              <a:rPr lang="en-US" sz="3000">
                <a:solidFill>
                  <a:srgbClr val="000000"/>
                </a:solidFill>
                <a:latin typeface="Glacial Indifference"/>
              </a:rPr>
              <a:t>becerilerinde gerilemeye ve bazı bireylerde epilepsi nöbetlerinin ortaya çıkmasına</a:t>
            </a:r>
          </a:p>
          <a:p>
            <a:pPr>
              <a:lnSpc>
                <a:spcPts val="4500"/>
              </a:lnSpc>
            </a:pPr>
            <a:r>
              <a:rPr lang="en-US" sz="3000">
                <a:solidFill>
                  <a:srgbClr val="000000"/>
                </a:solidFill>
                <a:latin typeface="Glacial Indifference"/>
              </a:rPr>
              <a:t>sebep olabilir</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9859214" y="3871572"/>
            <a:ext cx="6492004" cy="2360729"/>
          </a:xfrm>
          <a:prstGeom prst="rect">
            <a:avLst/>
          </a:prstGeom>
        </p:spPr>
      </p:pic>
      <p:sp>
        <p:nvSpPr>
          <p:cNvPr name="TextBox 4" id="4"/>
          <p:cNvSpPr txBox="true"/>
          <p:nvPr/>
        </p:nvSpPr>
        <p:spPr>
          <a:xfrm rot="0">
            <a:off x="2034113" y="2579224"/>
            <a:ext cx="6938988"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Bold"/>
              </a:rPr>
              <a:t>Beden zarar görür</a:t>
            </a:r>
          </a:p>
        </p:txBody>
      </p:sp>
      <p:pic>
        <p:nvPicPr>
          <p:cNvPr name="Picture 5" id="5"/>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CD8A"/>
        </a:solidFill>
      </p:bgPr>
    </p:bg>
    <p:spTree>
      <p:nvGrpSpPr>
        <p:cNvPr id="1" name=""/>
        <p:cNvGrpSpPr/>
        <p:nvPr/>
      </p:nvGrpSpPr>
      <p:grpSpPr>
        <a:xfrm>
          <a:off x="0" y="0"/>
          <a:ext cx="0" cy="0"/>
          <a:chOff x="0" y="0"/>
          <a:chExt cx="0" cy="0"/>
        </a:xfrm>
      </p:grpSpPr>
      <p:sp>
        <p:nvSpPr>
          <p:cNvPr name="TextBox 2" id="2"/>
          <p:cNvSpPr txBox="true"/>
          <p:nvPr/>
        </p:nvSpPr>
        <p:spPr>
          <a:xfrm rot="0">
            <a:off x="3342570" y="6035978"/>
            <a:ext cx="11602860" cy="3067050"/>
          </a:xfrm>
          <a:prstGeom prst="rect">
            <a:avLst/>
          </a:prstGeom>
        </p:spPr>
        <p:txBody>
          <a:bodyPr anchor="t" rtlCol="false" tIns="0" lIns="0" bIns="0" rIns="0">
            <a:spAutoFit/>
          </a:bodyPr>
          <a:lstStyle/>
          <a:p>
            <a:pPr algn="ctr">
              <a:lnSpc>
                <a:spcPts val="3300"/>
              </a:lnSpc>
            </a:pPr>
          </a:p>
          <a:p>
            <a:pPr algn="ctr">
              <a:lnSpc>
                <a:spcPts val="3300"/>
              </a:lnSpc>
            </a:pPr>
          </a:p>
          <a:p>
            <a:pPr algn="ctr">
              <a:lnSpc>
                <a:spcPts val="4500"/>
              </a:lnSpc>
            </a:pPr>
            <a:r>
              <a:rPr lang="en-US" sz="3000">
                <a:solidFill>
                  <a:srgbClr val="000000"/>
                </a:solidFill>
                <a:latin typeface="Glacial Indifference"/>
              </a:rPr>
              <a:t>İnternet</a:t>
            </a:r>
          </a:p>
          <a:p>
            <a:pPr algn="ctr">
              <a:lnSpc>
                <a:spcPts val="4500"/>
              </a:lnSpc>
            </a:pPr>
            <a:r>
              <a:rPr lang="en-US" sz="3000">
                <a:solidFill>
                  <a:srgbClr val="000000"/>
                </a:solidFill>
                <a:latin typeface="Glacial Indifference"/>
              </a:rPr>
              <a:t>tekno-lojisi ve bu teknolojinin sağladığı uygulamalar bireylerinyaşamını</a:t>
            </a:r>
          </a:p>
          <a:p>
            <a:pPr algn="ctr">
              <a:lnSpc>
                <a:spcPts val="4500"/>
              </a:lnSpc>
            </a:pPr>
            <a:r>
              <a:rPr lang="en-US" sz="3000">
                <a:solidFill>
                  <a:srgbClr val="000000"/>
                </a:solidFill>
                <a:latin typeface="Glacial Indifference"/>
              </a:rPr>
              <a:t>kolaylaştırmış, geliştirmiş ve yaşam kalitesiniartırmıştır.</a:t>
            </a:r>
          </a:p>
          <a:p>
            <a:pPr algn="ctr">
              <a:lnSpc>
                <a:spcPts val="4500"/>
              </a:lnSpc>
            </a:pPr>
          </a:p>
        </p:txBody>
      </p:sp>
      <p:sp>
        <p:nvSpPr>
          <p:cNvPr name="TextBox 3" id="3"/>
          <p:cNvSpPr txBox="true"/>
          <p:nvPr/>
        </p:nvSpPr>
        <p:spPr>
          <a:xfrm rot="0">
            <a:off x="3782445" y="1360160"/>
            <a:ext cx="10470062" cy="1510665"/>
          </a:xfrm>
          <a:prstGeom prst="rect">
            <a:avLst/>
          </a:prstGeom>
        </p:spPr>
        <p:txBody>
          <a:bodyPr anchor="t" rtlCol="false" tIns="0" lIns="0" bIns="0" rIns="0">
            <a:spAutoFit/>
          </a:bodyPr>
          <a:lstStyle/>
          <a:p>
            <a:pPr algn="ctr">
              <a:lnSpc>
                <a:spcPts val="4080"/>
              </a:lnSpc>
            </a:pPr>
            <a:r>
              <a:rPr lang="en-US" sz="3000">
                <a:solidFill>
                  <a:srgbClr val="000000"/>
                </a:solidFill>
                <a:latin typeface="Glacial Indifference"/>
              </a:rPr>
              <a:t>Günümüzde, insan yaşamında bilgisayar teknolojisinin ve bu teknolojiye dayalı araç-gereçlerin kullanımı oldukça artmış olup, her geçen gün daha da artmaya devam etmektedir. </a:t>
            </a:r>
          </a:p>
        </p:txBody>
      </p:sp>
      <p:sp>
        <p:nvSpPr>
          <p:cNvPr name="TextBox 4" id="4"/>
          <p:cNvSpPr txBox="true"/>
          <p:nvPr/>
        </p:nvSpPr>
        <p:spPr>
          <a:xfrm rot="0">
            <a:off x="3618749" y="4054587"/>
            <a:ext cx="10797454" cy="1695450"/>
          </a:xfrm>
          <a:prstGeom prst="rect">
            <a:avLst/>
          </a:prstGeom>
        </p:spPr>
        <p:txBody>
          <a:bodyPr anchor="t" rtlCol="false" tIns="0" lIns="0" bIns="0" rIns="0">
            <a:spAutoFit/>
          </a:bodyPr>
          <a:lstStyle/>
          <a:p>
            <a:pPr algn="ctr">
              <a:lnSpc>
                <a:spcPts val="4500"/>
              </a:lnSpc>
            </a:pPr>
            <a:r>
              <a:rPr lang="en-US" sz="3000">
                <a:solidFill>
                  <a:srgbClr val="000000"/>
                </a:solidFill>
                <a:latin typeface="Glacial Indifference"/>
              </a:rPr>
              <a:t>Özellikle, son yıllarda internetin yaygınlaşması ve internet ortamındaki uygulamaların genişlemesi ve çeşitlenmesi teknolojiyi insan yaşamının vazgeçilmez bir aracı haline getirmiştir.</a:t>
            </a:r>
          </a:p>
        </p:txBody>
      </p:sp>
      <p:pic>
        <p:nvPicPr>
          <p:cNvPr name="Picture 5" id="5"/>
          <p:cNvPicPr>
            <a:picLocks noChangeAspect="true"/>
          </p:cNvPicPr>
          <p:nvPr/>
        </p:nvPicPr>
        <p:blipFill>
          <a:blip r:embed="rId2"/>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04094" y="2386791"/>
            <a:ext cx="5702425" cy="5080342"/>
          </a:xfrm>
          <a:prstGeom prst="rect">
            <a:avLst/>
          </a:prstGeom>
        </p:spPr>
      </p:pic>
      <p:sp>
        <p:nvSpPr>
          <p:cNvPr name="TextBox 3" id="3"/>
          <p:cNvSpPr txBox="true"/>
          <p:nvPr/>
        </p:nvSpPr>
        <p:spPr>
          <a:xfrm rot="0">
            <a:off x="7599976" y="1657500"/>
            <a:ext cx="9475996" cy="247650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Bold"/>
              </a:rPr>
              <a:t>Psikolojik gelişimi yaralar</a:t>
            </a:r>
          </a:p>
          <a:p>
            <a:pPr>
              <a:lnSpc>
                <a:spcPts val="4500"/>
              </a:lnSpc>
            </a:pPr>
          </a:p>
          <a:p>
            <a:pPr>
              <a:lnSpc>
                <a:spcPts val="4500"/>
              </a:lnSpc>
            </a:pPr>
            <a:r>
              <a:rPr lang="en-US" sz="3000">
                <a:solidFill>
                  <a:srgbClr val="000000"/>
                </a:solidFill>
                <a:latin typeface="Glacial Indifference"/>
              </a:rPr>
              <a:t> Teknoloji bağımlılığı internet vb. ortamlarda gelişime ve kişiliğe uygun olmayan içerikle karşılaşma riskini arttırır.</a:t>
            </a:r>
          </a:p>
        </p:txBody>
      </p:sp>
      <p:sp>
        <p:nvSpPr>
          <p:cNvPr name="TextBox 4" id="4"/>
          <p:cNvSpPr txBox="true"/>
          <p:nvPr/>
        </p:nvSpPr>
        <p:spPr>
          <a:xfrm rot="0">
            <a:off x="7599976" y="5262130"/>
            <a:ext cx="9475996" cy="2899173"/>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Bold"/>
              </a:rPr>
              <a:t>Çatışma yaşanır</a:t>
            </a:r>
          </a:p>
          <a:p>
            <a:pPr>
              <a:lnSpc>
                <a:spcPts val="4218"/>
              </a:lnSpc>
            </a:pPr>
            <a:r>
              <a:rPr lang="en-US" sz="2812">
                <a:solidFill>
                  <a:srgbClr val="000000"/>
                </a:solidFill>
                <a:latin typeface="Glacial Indifference Bold"/>
              </a:rPr>
              <a:t> </a:t>
            </a:r>
          </a:p>
          <a:p>
            <a:pPr>
              <a:lnSpc>
                <a:spcPts val="4218"/>
              </a:lnSpc>
            </a:pPr>
            <a:r>
              <a:rPr lang="en-US" sz="2812">
                <a:solidFill>
                  <a:srgbClr val="000000"/>
                </a:solidFill>
                <a:latin typeface="Glacial Indifference"/>
              </a:rPr>
              <a:t>Teknoloji bağımlısı olan kişinin yakınları bağımlıya yardım etmek istediklerinde çatışmalar ve kavgalar yaşanır. Bağımlı kişi hiçbir yardımı ve desteği kabul etmez.</a:t>
            </a:r>
          </a:p>
        </p:txBody>
      </p:sp>
      <p:pic>
        <p:nvPicPr>
          <p:cNvPr name="Picture 5" id="5"/>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BCD8A"/>
        </a:solidFill>
      </p:bgPr>
    </p:bg>
    <p:spTree>
      <p:nvGrpSpPr>
        <p:cNvPr id="1" name=""/>
        <p:cNvGrpSpPr/>
        <p:nvPr/>
      </p:nvGrpSpPr>
      <p:grpSpPr>
        <a:xfrm>
          <a:off x="0" y="0"/>
          <a:ext cx="0" cy="0"/>
          <a:chOff x="0" y="0"/>
          <a:chExt cx="0" cy="0"/>
        </a:xfrm>
      </p:grpSpPr>
      <p:sp>
        <p:nvSpPr>
          <p:cNvPr name="TextBox 2" id="2"/>
          <p:cNvSpPr txBox="true"/>
          <p:nvPr/>
        </p:nvSpPr>
        <p:spPr>
          <a:xfrm rot="0">
            <a:off x="3106218" y="3208807"/>
            <a:ext cx="7141800" cy="419100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Bold"/>
              </a:rPr>
              <a:t> İşlevsellik bozulur</a:t>
            </a:r>
          </a:p>
          <a:p>
            <a:pPr>
              <a:lnSpc>
                <a:spcPts val="4500"/>
              </a:lnSpc>
            </a:pPr>
          </a:p>
          <a:p>
            <a:pPr>
              <a:lnSpc>
                <a:spcPts val="4500"/>
              </a:lnSpc>
            </a:pPr>
            <a:r>
              <a:rPr lang="en-US" sz="3000">
                <a:solidFill>
                  <a:srgbClr val="000000"/>
                </a:solidFill>
                <a:latin typeface="Glacial Indifference Bold"/>
              </a:rPr>
              <a:t> </a:t>
            </a:r>
            <a:r>
              <a:rPr lang="en-US" sz="3000">
                <a:solidFill>
                  <a:srgbClr val="000000"/>
                </a:solidFill>
                <a:latin typeface="Glacial Indifference"/>
              </a:rPr>
              <a:t>Teknoloji bağımlısı olan kişi yapması gereken işleri yapmaz, sorumluluklarını yerine getirmez. Bundan dolayı da akademik veya ekonomik anlamda başarısız olur ve geriye gider. </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1087783" y="3342157"/>
            <a:ext cx="3255376" cy="3858743"/>
          </a:xfrm>
          <a:prstGeom prst="rect">
            <a:avLst/>
          </a:prstGeom>
        </p:spPr>
      </p:pic>
      <p:pic>
        <p:nvPicPr>
          <p:cNvPr name="Picture 4" id="4"/>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1F5436"/>
        </a:solidFill>
      </p:bgPr>
    </p:bg>
    <p:spTree>
      <p:nvGrpSpPr>
        <p:cNvPr id="1" name=""/>
        <p:cNvGrpSpPr/>
        <p:nvPr/>
      </p:nvGrpSpPr>
      <p:grpSpPr>
        <a:xfrm>
          <a:off x="0" y="0"/>
          <a:ext cx="0" cy="0"/>
          <a:chOff x="0" y="0"/>
          <a:chExt cx="0" cy="0"/>
        </a:xfrm>
      </p:grpSpPr>
      <p:grpSp>
        <p:nvGrpSpPr>
          <p:cNvPr name="Group 2" id="2"/>
          <p:cNvGrpSpPr/>
          <p:nvPr/>
        </p:nvGrpSpPr>
        <p:grpSpPr>
          <a:xfrm rot="0">
            <a:off x="17499545" y="535253"/>
            <a:ext cx="493447" cy="493447"/>
            <a:chOff x="0" y="0"/>
            <a:chExt cx="657929" cy="657929"/>
          </a:xfrm>
        </p:grpSpPr>
        <p:grpSp>
          <p:nvGrpSpPr>
            <p:cNvPr name="Group 3" id="3"/>
            <p:cNvGrpSpPr>
              <a:grpSpLocks noChangeAspect="true"/>
            </p:cNvGrpSpPr>
            <p:nvPr/>
          </p:nvGrpSpPr>
          <p:grpSpPr>
            <a:xfrm rot="0">
              <a:off x="0" y="0"/>
              <a:ext cx="657929" cy="657929"/>
              <a:chOff x="0" y="0"/>
              <a:chExt cx="6355080" cy="6355080"/>
            </a:xfrm>
          </p:grpSpPr>
          <p:sp>
            <p:nvSpPr>
              <p:cNvPr name="Freeform 4" id="4"/>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5400000">
              <a:off x="109655" y="109655"/>
              <a:ext cx="438619" cy="438619"/>
            </a:xfrm>
            <a:prstGeom prst="rect">
              <a:avLst/>
            </a:prstGeom>
          </p:spPr>
        </p:pic>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499545" y="9552243"/>
            <a:ext cx="394907" cy="262793"/>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1677331" y="2646892"/>
            <a:ext cx="3753572" cy="4439708"/>
          </a:xfrm>
          <a:prstGeom prst="rect">
            <a:avLst/>
          </a:prstGeom>
        </p:spPr>
      </p:pic>
      <p:sp>
        <p:nvSpPr>
          <p:cNvPr name="AutoShape 8" id="8"/>
          <p:cNvSpPr/>
          <p:nvPr/>
        </p:nvSpPr>
        <p:spPr>
          <a:xfrm rot="-5400000">
            <a:off x="4435899" y="3932223"/>
            <a:ext cx="9525" cy="2519433"/>
          </a:xfrm>
          <a:prstGeom prst="rect">
            <a:avLst/>
          </a:prstGeom>
          <a:solidFill>
            <a:srgbClr val="000000"/>
          </a:solidFill>
        </p:spPr>
      </p:sp>
      <p:sp>
        <p:nvSpPr>
          <p:cNvPr name="TextBox 9" id="9"/>
          <p:cNvSpPr txBox="true"/>
          <p:nvPr/>
        </p:nvSpPr>
        <p:spPr>
          <a:xfrm rot="0">
            <a:off x="2501031" y="3105150"/>
            <a:ext cx="8435009" cy="3981450"/>
          </a:xfrm>
          <a:prstGeom prst="rect">
            <a:avLst/>
          </a:prstGeom>
        </p:spPr>
        <p:txBody>
          <a:bodyPr anchor="t" rtlCol="false" tIns="0" lIns="0" bIns="0" rIns="0">
            <a:spAutoFit/>
          </a:bodyPr>
          <a:lstStyle/>
          <a:p>
            <a:pPr>
              <a:lnSpc>
                <a:spcPts val="4500"/>
              </a:lnSpc>
            </a:pPr>
            <a:r>
              <a:rPr lang="en-US" sz="3000" spc="120">
                <a:solidFill>
                  <a:srgbClr val="000000"/>
                </a:solidFill>
                <a:latin typeface="Open Sauce Light"/>
              </a:rPr>
              <a:t>Zihin </a:t>
            </a:r>
            <a:r>
              <a:rPr lang="en-US" sz="3000" spc="120">
                <a:solidFill>
                  <a:srgbClr val="000000"/>
                </a:solidFill>
                <a:latin typeface="Arimo"/>
              </a:rPr>
              <a:t>kilitlenir. Teknoloji bağımlıları, bağımlısı oldukları teknolojiyi</a:t>
            </a:r>
          </a:p>
          <a:p>
            <a:pPr>
              <a:lnSpc>
                <a:spcPts val="4500"/>
              </a:lnSpc>
            </a:pPr>
            <a:r>
              <a:rPr lang="en-US" sz="3000" spc="120">
                <a:solidFill>
                  <a:srgbClr val="000000"/>
                </a:solidFill>
                <a:latin typeface="Arimo"/>
              </a:rPr>
              <a:t>kullanamadıkları vakitlerde ne zaman kullanacaklarını ve ne yapacaklarını düşünerek zihinlerini kilitlerler. Bu nedenle teknoloji kullanmadıkları</a:t>
            </a:r>
          </a:p>
          <a:p>
            <a:pPr>
              <a:lnSpc>
                <a:spcPts val="4500"/>
              </a:lnSpc>
            </a:pPr>
            <a:r>
              <a:rPr lang="en-US" sz="3000" spc="120">
                <a:solidFill>
                  <a:srgbClr val="000000"/>
                </a:solidFill>
                <a:latin typeface="Arimo"/>
              </a:rPr>
              <a:t>zamanlarda bile hayatın dışında kalırlar</a:t>
            </a:r>
            <a:r>
              <a:rPr lang="en-US" sz="3000" spc="120">
                <a:solidFill>
                  <a:srgbClr val="000000"/>
                </a:solidFill>
                <a:latin typeface="Open Sauce Light"/>
              </a:rPr>
              <a:t> </a:t>
            </a:r>
          </a:p>
        </p:txBody>
      </p:sp>
      <p:sp>
        <p:nvSpPr>
          <p:cNvPr name="TextBox 10" id="10"/>
          <p:cNvSpPr txBox="true"/>
          <p:nvPr/>
        </p:nvSpPr>
        <p:spPr>
          <a:xfrm rot="0">
            <a:off x="2522897" y="2364317"/>
            <a:ext cx="3177480" cy="584200"/>
          </a:xfrm>
          <a:prstGeom prst="rect">
            <a:avLst/>
          </a:prstGeom>
        </p:spPr>
        <p:txBody>
          <a:bodyPr anchor="t" rtlCol="false" tIns="0" lIns="0" bIns="0" rIns="0">
            <a:spAutoFit/>
          </a:bodyPr>
          <a:lstStyle/>
          <a:p>
            <a:pPr algn="ctr">
              <a:lnSpc>
                <a:spcPts val="4400"/>
              </a:lnSpc>
              <a:spcBef>
                <a:spcPct val="0"/>
              </a:spcBef>
            </a:pPr>
            <a:r>
              <a:rPr lang="en-US" sz="4000">
                <a:solidFill>
                  <a:srgbClr val="000000"/>
                </a:solidFill>
                <a:latin typeface="Glacial Indifference Bold"/>
              </a:rPr>
              <a:t>Zihin kilitlenir</a:t>
            </a:r>
          </a:p>
        </p:txBody>
      </p:sp>
      <p:pic>
        <p:nvPicPr>
          <p:cNvPr name="Picture 11" id="11"/>
          <p:cNvPicPr>
            <a:picLocks noChangeAspect="true"/>
          </p:cNvPicPr>
          <p:nvPr/>
        </p:nvPicPr>
        <p:blipFill>
          <a:blip r:embed="rId5"/>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2234881" y="2504798"/>
            <a:ext cx="8836851" cy="4687949"/>
            <a:chOff x="0" y="0"/>
            <a:chExt cx="11782468" cy="6250599"/>
          </a:xfrm>
        </p:grpSpPr>
        <p:sp>
          <p:nvSpPr>
            <p:cNvPr name="TextBox 3" id="3"/>
            <p:cNvSpPr txBox="true"/>
            <p:nvPr/>
          </p:nvSpPr>
          <p:spPr>
            <a:xfrm rot="0">
              <a:off x="0" y="973749"/>
              <a:ext cx="11782468" cy="5276850"/>
            </a:xfrm>
            <a:prstGeom prst="rect">
              <a:avLst/>
            </a:prstGeom>
          </p:spPr>
          <p:txBody>
            <a:bodyPr anchor="t" rtlCol="false" tIns="0" lIns="0" bIns="0" rIns="0">
              <a:spAutoFit/>
            </a:bodyPr>
            <a:lstStyle/>
            <a:p>
              <a:pPr>
                <a:lnSpc>
                  <a:spcPts val="4500"/>
                </a:lnSpc>
              </a:pPr>
              <a:r>
                <a:rPr lang="en-US" sz="3000" spc="120">
                  <a:solidFill>
                    <a:srgbClr val="000000"/>
                  </a:solidFill>
                  <a:latin typeface="Open Sauce Light"/>
                </a:rPr>
                <a:t>Teknoloji bağımlıları </a:t>
              </a:r>
              <a:r>
                <a:rPr lang="en-US" sz="3000" spc="120">
                  <a:solidFill>
                    <a:srgbClr val="000000"/>
                  </a:solidFill>
                  <a:latin typeface="Arimo"/>
                </a:rPr>
                <a:t>bağımlısı oldukları teknolojik araçla ne kadar zaman geçirdiklerini saklar ve çevrelerine bu konuda yalan söylerler. Bu yalanlar, ortaya çıkana kadar bağımlıda kaygı oluşturur, ortaya çıktıktan sonra da sıkıntılar yaşanmasına</a:t>
              </a:r>
            </a:p>
            <a:p>
              <a:pPr>
                <a:lnSpc>
                  <a:spcPts val="4500"/>
                </a:lnSpc>
              </a:pPr>
              <a:r>
                <a:rPr lang="en-US" sz="3000" spc="120">
                  <a:solidFill>
                    <a:srgbClr val="000000"/>
                  </a:solidFill>
                  <a:latin typeface="Arimo"/>
                </a:rPr>
                <a:t>sebep olur</a:t>
              </a:r>
            </a:p>
          </p:txBody>
        </p:sp>
        <p:sp>
          <p:nvSpPr>
            <p:cNvPr name="TextBox 4" id="4"/>
            <p:cNvSpPr txBox="true"/>
            <p:nvPr/>
          </p:nvSpPr>
          <p:spPr>
            <a:xfrm rot="0">
              <a:off x="0" y="-47625"/>
              <a:ext cx="11782468" cy="856192"/>
            </a:xfrm>
            <a:prstGeom prst="rect">
              <a:avLst/>
            </a:prstGeom>
          </p:spPr>
          <p:txBody>
            <a:bodyPr anchor="t" rtlCol="false" tIns="0" lIns="0" bIns="0" rIns="0">
              <a:spAutoFit/>
            </a:bodyPr>
            <a:lstStyle/>
            <a:p>
              <a:pPr>
                <a:lnSpc>
                  <a:spcPts val="5200"/>
                </a:lnSpc>
              </a:pPr>
              <a:r>
                <a:rPr lang="en-US" sz="4000" spc="160">
                  <a:solidFill>
                    <a:srgbClr val="000000"/>
                  </a:solidFill>
                  <a:latin typeface="Open Sauce Light Bold"/>
                </a:rPr>
                <a:t>Yalanlar söylenir</a:t>
              </a:r>
            </a:p>
          </p:txBody>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1506167" y="3351072"/>
            <a:ext cx="4606708" cy="3584856"/>
          </a:xfrm>
          <a:prstGeom prst="rect">
            <a:avLst/>
          </a:prstGeom>
        </p:spPr>
      </p:pic>
      <p:pic>
        <p:nvPicPr>
          <p:cNvPr name="Picture 6" id="6"/>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17499545" y="535253"/>
            <a:ext cx="493447" cy="493447"/>
            <a:chOff x="0" y="0"/>
            <a:chExt cx="657929" cy="657929"/>
          </a:xfrm>
        </p:grpSpPr>
        <p:grpSp>
          <p:nvGrpSpPr>
            <p:cNvPr name="Group 3" id="3"/>
            <p:cNvGrpSpPr>
              <a:grpSpLocks noChangeAspect="true"/>
            </p:cNvGrpSpPr>
            <p:nvPr/>
          </p:nvGrpSpPr>
          <p:grpSpPr>
            <a:xfrm rot="0">
              <a:off x="0" y="0"/>
              <a:ext cx="657929" cy="657929"/>
              <a:chOff x="0" y="0"/>
              <a:chExt cx="6355080" cy="6355080"/>
            </a:xfrm>
          </p:grpSpPr>
          <p:sp>
            <p:nvSpPr>
              <p:cNvPr name="Freeform 4" id="4"/>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5400000">
              <a:off x="109655" y="109655"/>
              <a:ext cx="438619" cy="438619"/>
            </a:xfrm>
            <a:prstGeom prst="rect">
              <a:avLst/>
            </a:prstGeom>
          </p:spPr>
        </p:pic>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499545" y="9552243"/>
            <a:ext cx="394907" cy="262793"/>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968311" y="3492787"/>
            <a:ext cx="5638572" cy="4346827"/>
          </a:xfrm>
          <a:prstGeom prst="rect">
            <a:avLst/>
          </a:prstGeom>
        </p:spPr>
      </p:pic>
      <p:sp>
        <p:nvSpPr>
          <p:cNvPr name="TextBox 8" id="8"/>
          <p:cNvSpPr txBox="true"/>
          <p:nvPr/>
        </p:nvSpPr>
        <p:spPr>
          <a:xfrm rot="0">
            <a:off x="8119020" y="4103373"/>
            <a:ext cx="9380525" cy="304800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Bold"/>
              </a:rPr>
              <a:t>Duygudurum bozulur</a:t>
            </a:r>
          </a:p>
          <a:p>
            <a:pPr>
              <a:lnSpc>
                <a:spcPts val="4500"/>
              </a:lnSpc>
            </a:pPr>
          </a:p>
          <a:p>
            <a:pPr>
              <a:lnSpc>
                <a:spcPts val="4500"/>
              </a:lnSpc>
            </a:pPr>
            <a:r>
              <a:rPr lang="en-US" sz="3000">
                <a:solidFill>
                  <a:srgbClr val="000000"/>
                </a:solidFill>
                <a:latin typeface="Glacial Indifference"/>
              </a:rPr>
              <a:t>Teknoloji bağımlıları, bağımlılığın zararlarını gördükçe kullanımlarından dolayı kendilerini kötü hissederler ve yoğun bir pişmanlık yaşarlar</a:t>
            </a:r>
          </a:p>
        </p:txBody>
      </p:sp>
      <p:pic>
        <p:nvPicPr>
          <p:cNvPr name="Picture 9" id="9"/>
          <p:cNvPicPr>
            <a:picLocks noChangeAspect="true"/>
          </p:cNvPicPr>
          <p:nvPr/>
        </p:nvPicPr>
        <p:blipFill>
          <a:blip r:embed="rId5"/>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1585883" y="1871592"/>
            <a:ext cx="9146452" cy="590550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Bold"/>
              </a:rPr>
              <a:t>Uyku düzeni bozulur</a:t>
            </a:r>
          </a:p>
          <a:p>
            <a:pPr>
              <a:lnSpc>
                <a:spcPts val="4500"/>
              </a:lnSpc>
            </a:pPr>
          </a:p>
          <a:p>
            <a:pPr>
              <a:lnSpc>
                <a:spcPts val="4500"/>
              </a:lnSpc>
            </a:pPr>
            <a:r>
              <a:rPr lang="en-US" sz="3000">
                <a:solidFill>
                  <a:srgbClr val="000000"/>
                </a:solidFill>
                <a:latin typeface="Glacial Indifference"/>
              </a:rPr>
              <a:t>Teknoloji bağımlıları, bağımlısı oldukları araç ile uzun süre vakit geçirmek için uykudan fedakârlık ederek ihtiyaçlarından çok daha az uyurlar. Uykuya yenik düşmemek için aşırı derecede kafein ve şekerli yiyecek içecek tüketirler. Bu kişilerin hayatlarında gündüz-gece dengesi bozulur. Uyku düzeninin bozulması ve yetersiz uyku sonucu fizyolojik ve psikolojik denge ve sağlık bozulur. </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1205671" y="4179050"/>
            <a:ext cx="5443233" cy="3176869"/>
          </a:xfrm>
          <a:prstGeom prst="rect">
            <a:avLst/>
          </a:prstGeom>
        </p:spPr>
      </p:pic>
      <p:pic>
        <p:nvPicPr>
          <p:cNvPr name="Picture 4" id="4"/>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1F5436"/>
        </a:solidFill>
      </p:bgPr>
    </p:bg>
    <p:spTree>
      <p:nvGrpSpPr>
        <p:cNvPr id="1" name=""/>
        <p:cNvGrpSpPr/>
        <p:nvPr/>
      </p:nvGrpSpPr>
      <p:grpSpPr>
        <a:xfrm>
          <a:off x="0" y="0"/>
          <a:ext cx="0" cy="0"/>
          <a:chOff x="0" y="0"/>
          <a:chExt cx="0" cy="0"/>
        </a:xfrm>
      </p:grpSpPr>
      <p:grpSp>
        <p:nvGrpSpPr>
          <p:cNvPr name="Group 2" id="2"/>
          <p:cNvGrpSpPr/>
          <p:nvPr/>
        </p:nvGrpSpPr>
        <p:grpSpPr>
          <a:xfrm rot="0">
            <a:off x="17499545" y="535253"/>
            <a:ext cx="493447" cy="493447"/>
            <a:chOff x="0" y="0"/>
            <a:chExt cx="657929" cy="657929"/>
          </a:xfrm>
        </p:grpSpPr>
        <p:grpSp>
          <p:nvGrpSpPr>
            <p:cNvPr name="Group 3" id="3"/>
            <p:cNvGrpSpPr>
              <a:grpSpLocks noChangeAspect="true"/>
            </p:cNvGrpSpPr>
            <p:nvPr/>
          </p:nvGrpSpPr>
          <p:grpSpPr>
            <a:xfrm rot="0">
              <a:off x="0" y="0"/>
              <a:ext cx="657929" cy="657929"/>
              <a:chOff x="0" y="0"/>
              <a:chExt cx="6355080" cy="6355080"/>
            </a:xfrm>
          </p:grpSpPr>
          <p:sp>
            <p:nvSpPr>
              <p:cNvPr name="Freeform 4" id="4"/>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5400000">
              <a:off x="109655" y="109655"/>
              <a:ext cx="438619" cy="438619"/>
            </a:xfrm>
            <a:prstGeom prst="rect">
              <a:avLst/>
            </a:prstGeom>
          </p:spPr>
        </p:pic>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072853" y="3207907"/>
            <a:ext cx="6299671" cy="4031789"/>
          </a:xfrm>
          <a:prstGeom prst="rect">
            <a:avLst/>
          </a:prstGeom>
        </p:spPr>
      </p:pic>
      <p:sp>
        <p:nvSpPr>
          <p:cNvPr name="TextBox 7" id="7"/>
          <p:cNvSpPr txBox="true"/>
          <p:nvPr/>
        </p:nvSpPr>
        <p:spPr>
          <a:xfrm rot="0">
            <a:off x="1765453" y="2204377"/>
            <a:ext cx="8067793" cy="590550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Bold"/>
              </a:rPr>
              <a:t>Yemek düzeni bozulur</a:t>
            </a:r>
          </a:p>
          <a:p>
            <a:pPr>
              <a:lnSpc>
                <a:spcPts val="4500"/>
              </a:lnSpc>
            </a:pPr>
          </a:p>
          <a:p>
            <a:pPr>
              <a:lnSpc>
                <a:spcPts val="4500"/>
              </a:lnSpc>
            </a:pPr>
            <a:r>
              <a:rPr lang="en-US" sz="3000">
                <a:solidFill>
                  <a:srgbClr val="000000"/>
                </a:solidFill>
                <a:latin typeface="Glacial Indifference"/>
              </a:rPr>
              <a:t>Teknoloji bağımlıları artık bağımlısı oldukları teknolojik araç başında daha fazla kalabilmek için ya kullandıkları araç başında yemek yer ya da yemeklerini geciktirirler. Genellikle fast-food tarzı yiyecekleri ölçüsüzce yerler. Hem yiyeceğin içeriği hem de miktarı anlamında sağlıklı beslenme ortadan kalkar ve buna bağlı sorunlar ortaya çıkar. </a:t>
            </a:r>
          </a:p>
        </p:txBody>
      </p:sp>
      <p:pic>
        <p:nvPicPr>
          <p:cNvPr name="Picture 8" id="8"/>
          <p:cNvPicPr>
            <a:picLocks noChangeAspect="true"/>
          </p:cNvPicPr>
          <p:nvPr/>
        </p:nvPicPr>
        <p:blipFill>
          <a:blip r:embed="rId4"/>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2320930" y="3621807"/>
            <a:ext cx="7805246" cy="2838450"/>
          </a:xfrm>
          <a:prstGeom prst="rect">
            <a:avLst/>
          </a:prstGeom>
        </p:spPr>
        <p:txBody>
          <a:bodyPr anchor="t" rtlCol="false" tIns="0" lIns="0" bIns="0" rIns="0">
            <a:spAutoFit/>
          </a:bodyPr>
          <a:lstStyle/>
          <a:p>
            <a:pPr>
              <a:lnSpc>
                <a:spcPts val="4500"/>
              </a:lnSpc>
            </a:pPr>
            <a:r>
              <a:rPr lang="en-US" sz="3000">
                <a:solidFill>
                  <a:srgbClr val="000000"/>
                </a:solidFill>
                <a:latin typeface="Glacial Indifference"/>
              </a:rPr>
              <a:t>Empati duygusunun körelmesine, kötülüğün sıradanlaşmasına, problem çözme becerisi olarak şiddetin kullanılmasına, dikkat eksikliğinin ortaya çıkmasına veya artmasına, sabır ve tahammülün zayıflamasına sebep olabilir.</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1238866" y="2786842"/>
            <a:ext cx="4424723" cy="3724812"/>
          </a:xfrm>
          <a:prstGeom prst="rect">
            <a:avLst/>
          </a:prstGeom>
        </p:spPr>
      </p:pic>
      <p:pic>
        <p:nvPicPr>
          <p:cNvPr name="Picture 4" id="4"/>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2201829" y="4858058"/>
            <a:ext cx="2862062" cy="1159748"/>
            <a:chOff x="0" y="0"/>
            <a:chExt cx="6710208" cy="2719070"/>
          </a:xfrm>
        </p:grpSpPr>
        <p:sp>
          <p:nvSpPr>
            <p:cNvPr name="Freeform 3" id="3"/>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B05725"/>
            </a:solidFill>
          </p:spPr>
        </p:sp>
        <p:sp>
          <p:nvSpPr>
            <p:cNvPr name="Freeform 4" id="4"/>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F0AA66"/>
            </a:solidFill>
          </p:spPr>
        </p:sp>
      </p:grpSp>
      <p:sp>
        <p:nvSpPr>
          <p:cNvPr name="TextBox 5" id="5"/>
          <p:cNvSpPr txBox="true"/>
          <p:nvPr/>
        </p:nvSpPr>
        <p:spPr>
          <a:xfrm rot="0">
            <a:off x="2201829" y="1718233"/>
            <a:ext cx="13614957" cy="226695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a:rPr>
              <a:t>Bilgisayar ya da diğer teknolojik aygıtlarınla geçirdiğin</a:t>
            </a:r>
          </a:p>
          <a:p>
            <a:pPr>
              <a:lnSpc>
                <a:spcPts val="6000"/>
              </a:lnSpc>
            </a:pPr>
            <a:r>
              <a:rPr lang="en-US" sz="4000">
                <a:solidFill>
                  <a:srgbClr val="000000"/>
                </a:solidFill>
                <a:latin typeface="Glacial Indifference"/>
              </a:rPr>
              <a:t>zaman yüzünden gündelik sorumluluklarında</a:t>
            </a:r>
          </a:p>
          <a:p>
            <a:pPr>
              <a:lnSpc>
                <a:spcPts val="6000"/>
              </a:lnSpc>
            </a:pPr>
            <a:r>
              <a:rPr lang="en-US" sz="4000">
                <a:solidFill>
                  <a:srgbClr val="000000"/>
                </a:solidFill>
                <a:latin typeface="Glacial Indifference"/>
              </a:rPr>
              <a:t>aksama oluyor mu?</a:t>
            </a:r>
          </a:p>
        </p:txBody>
      </p:sp>
      <p:sp>
        <p:nvSpPr>
          <p:cNvPr name="TextBox 6" id="6"/>
          <p:cNvSpPr txBox="true"/>
          <p:nvPr/>
        </p:nvSpPr>
        <p:spPr>
          <a:xfrm rot="0">
            <a:off x="2893942" y="5162550"/>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Evet</a:t>
            </a:r>
          </a:p>
        </p:txBody>
      </p:sp>
      <p:grpSp>
        <p:nvGrpSpPr>
          <p:cNvPr name="Group 7" id="7"/>
          <p:cNvGrpSpPr/>
          <p:nvPr/>
        </p:nvGrpSpPr>
        <p:grpSpPr>
          <a:xfrm rot="0">
            <a:off x="2201829" y="6763084"/>
            <a:ext cx="2862062" cy="1159748"/>
            <a:chOff x="0" y="0"/>
            <a:chExt cx="6710208" cy="2719070"/>
          </a:xfrm>
        </p:grpSpPr>
        <p:sp>
          <p:nvSpPr>
            <p:cNvPr name="Freeform 8" id="8"/>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F0AA66"/>
            </a:solidFill>
          </p:spPr>
        </p:sp>
        <p:sp>
          <p:nvSpPr>
            <p:cNvPr name="Freeform 9" id="9"/>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1F5436"/>
            </a:solidFill>
          </p:spPr>
        </p:sp>
      </p:grpSp>
      <p:sp>
        <p:nvSpPr>
          <p:cNvPr name="TextBox 10" id="10"/>
          <p:cNvSpPr txBox="true"/>
          <p:nvPr/>
        </p:nvSpPr>
        <p:spPr>
          <a:xfrm rot="0">
            <a:off x="2893942" y="7060382"/>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Hayır</a:t>
            </a:r>
          </a:p>
        </p:txBody>
      </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256491" y="7342957"/>
            <a:ext cx="874865" cy="582183"/>
          </a:xfrm>
          <a:prstGeom prst="rect">
            <a:avLst/>
          </a:prstGeom>
        </p:spPr>
      </p:pic>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406801" y="7301087"/>
            <a:ext cx="527896" cy="665924"/>
          </a:xfrm>
          <a:prstGeom prst="rect">
            <a:avLst/>
          </a:prstGeom>
        </p:spPr>
      </p:pic>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052780" y="6438111"/>
            <a:ext cx="603221" cy="603221"/>
          </a:xfrm>
          <a:prstGeom prst="rect">
            <a:avLst/>
          </a:prstGeom>
        </p:spPr>
      </p:pic>
      <p:pic>
        <p:nvPicPr>
          <p:cNvPr name="Picture 14" id="1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588999" y="6184530"/>
            <a:ext cx="1104924" cy="1110385"/>
          </a:xfrm>
          <a:prstGeom prst="rect">
            <a:avLst/>
          </a:prstGeom>
        </p:spPr>
      </p:pic>
      <p:pic>
        <p:nvPicPr>
          <p:cNvPr name="Picture 15" id="1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2646007" y="6522139"/>
            <a:ext cx="531252" cy="531252"/>
          </a:xfrm>
          <a:prstGeom prst="rect">
            <a:avLst/>
          </a:prstGeom>
        </p:spPr>
      </p:pic>
      <p:pic>
        <p:nvPicPr>
          <p:cNvPr name="Picture 16" id="1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413640" y="5621147"/>
            <a:ext cx="717715" cy="717715"/>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3406801" y="5621147"/>
            <a:ext cx="611426" cy="611426"/>
          </a:xfrm>
          <a:prstGeom prst="rect">
            <a:avLst/>
          </a:prstGeom>
        </p:spPr>
      </p:pic>
      <p:pic>
        <p:nvPicPr>
          <p:cNvPr name="Picture 18" id="18"/>
          <p:cNvPicPr>
            <a:picLocks noChangeAspect="true"/>
          </p:cNvPicPr>
          <p:nvPr/>
        </p:nvPicPr>
        <p:blipFill>
          <a:blip r:embed="rId9"/>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2201829" y="1209233"/>
            <a:ext cx="13472320" cy="226695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a:rPr>
              <a:t>Daha önceleri kardeşlerinle evde veya arkadaşlarınla dışarıda</a:t>
            </a:r>
          </a:p>
          <a:p>
            <a:pPr>
              <a:lnSpc>
                <a:spcPts val="6000"/>
              </a:lnSpc>
            </a:pPr>
            <a:r>
              <a:rPr lang="en-US" sz="4000">
                <a:solidFill>
                  <a:srgbClr val="000000"/>
                </a:solidFill>
                <a:latin typeface="Glacial Indifference"/>
              </a:rPr>
              <a:t>oynamaktan zevk alıyorken artık tekno-oyuncaklarını mı</a:t>
            </a:r>
          </a:p>
          <a:p>
            <a:pPr>
              <a:lnSpc>
                <a:spcPts val="6000"/>
              </a:lnSpc>
            </a:pPr>
            <a:r>
              <a:rPr lang="en-US" sz="4000">
                <a:solidFill>
                  <a:srgbClr val="000000"/>
                </a:solidFill>
                <a:latin typeface="Glacial Indifference"/>
              </a:rPr>
              <a:t>tercih ediyorsun?</a:t>
            </a:r>
          </a:p>
        </p:txBody>
      </p:sp>
      <p:grpSp>
        <p:nvGrpSpPr>
          <p:cNvPr name="Group 3" id="3"/>
          <p:cNvGrpSpPr/>
          <p:nvPr/>
        </p:nvGrpSpPr>
        <p:grpSpPr>
          <a:xfrm rot="0">
            <a:off x="2201829" y="4858058"/>
            <a:ext cx="2862062" cy="1159748"/>
            <a:chOff x="0" y="0"/>
            <a:chExt cx="6710208" cy="2719070"/>
          </a:xfrm>
        </p:grpSpPr>
        <p:sp>
          <p:nvSpPr>
            <p:cNvPr name="Freeform 4" id="4"/>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B05725"/>
            </a:solidFill>
          </p:spPr>
        </p:sp>
        <p:sp>
          <p:nvSpPr>
            <p:cNvPr name="Freeform 5" id="5"/>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F0AA66"/>
            </a:solidFill>
          </p:spPr>
        </p:sp>
      </p:grpSp>
      <p:grpSp>
        <p:nvGrpSpPr>
          <p:cNvPr name="Group 6" id="6"/>
          <p:cNvGrpSpPr/>
          <p:nvPr/>
        </p:nvGrpSpPr>
        <p:grpSpPr>
          <a:xfrm rot="0">
            <a:off x="2201829" y="6763084"/>
            <a:ext cx="2862062" cy="1159748"/>
            <a:chOff x="0" y="0"/>
            <a:chExt cx="6710208" cy="2719070"/>
          </a:xfrm>
        </p:grpSpPr>
        <p:sp>
          <p:nvSpPr>
            <p:cNvPr name="Freeform 7" id="7"/>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F0AA66"/>
            </a:solidFill>
          </p:spPr>
        </p:sp>
        <p:sp>
          <p:nvSpPr>
            <p:cNvPr name="Freeform 8" id="8"/>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1F5436"/>
            </a:solidFill>
          </p:spPr>
        </p:sp>
      </p:grpSp>
      <p:sp>
        <p:nvSpPr>
          <p:cNvPr name="TextBox 9" id="9"/>
          <p:cNvSpPr txBox="true"/>
          <p:nvPr/>
        </p:nvSpPr>
        <p:spPr>
          <a:xfrm rot="0">
            <a:off x="2893942" y="5155356"/>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Evet</a:t>
            </a:r>
          </a:p>
        </p:txBody>
      </p:sp>
      <p:sp>
        <p:nvSpPr>
          <p:cNvPr name="TextBox 10" id="10"/>
          <p:cNvSpPr txBox="true"/>
          <p:nvPr/>
        </p:nvSpPr>
        <p:spPr>
          <a:xfrm rot="0">
            <a:off x="2893942" y="7060382"/>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Hayır</a:t>
            </a:r>
          </a:p>
        </p:txBody>
      </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256491" y="7342957"/>
            <a:ext cx="874865" cy="582183"/>
          </a:xfrm>
          <a:prstGeom prst="rect">
            <a:avLst/>
          </a:prstGeom>
        </p:spPr>
      </p:pic>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406801" y="7301087"/>
            <a:ext cx="527896" cy="665924"/>
          </a:xfrm>
          <a:prstGeom prst="rect">
            <a:avLst/>
          </a:prstGeom>
        </p:spPr>
      </p:pic>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052780" y="6438111"/>
            <a:ext cx="603221" cy="603221"/>
          </a:xfrm>
          <a:prstGeom prst="rect">
            <a:avLst/>
          </a:prstGeom>
        </p:spPr>
      </p:pic>
      <p:pic>
        <p:nvPicPr>
          <p:cNvPr name="Picture 14" id="1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588999" y="6184530"/>
            <a:ext cx="1104924" cy="1110385"/>
          </a:xfrm>
          <a:prstGeom prst="rect">
            <a:avLst/>
          </a:prstGeom>
        </p:spPr>
      </p:pic>
      <p:pic>
        <p:nvPicPr>
          <p:cNvPr name="Picture 15" id="1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2646007" y="6522139"/>
            <a:ext cx="531252" cy="531252"/>
          </a:xfrm>
          <a:prstGeom prst="rect">
            <a:avLst/>
          </a:prstGeom>
        </p:spPr>
      </p:pic>
      <p:pic>
        <p:nvPicPr>
          <p:cNvPr name="Picture 16" id="1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413640" y="5621147"/>
            <a:ext cx="717715" cy="717715"/>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3406801" y="5621147"/>
            <a:ext cx="611426" cy="611426"/>
          </a:xfrm>
          <a:prstGeom prst="rect">
            <a:avLst/>
          </a:prstGeom>
        </p:spPr>
      </p:pic>
      <p:pic>
        <p:nvPicPr>
          <p:cNvPr name="Picture 18" id="18"/>
          <p:cNvPicPr>
            <a:picLocks noChangeAspect="true"/>
          </p:cNvPicPr>
          <p:nvPr/>
        </p:nvPicPr>
        <p:blipFill>
          <a:blip r:embed="rId9"/>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17499545" y="535253"/>
            <a:ext cx="493447" cy="493447"/>
            <a:chOff x="0" y="0"/>
            <a:chExt cx="657929" cy="657929"/>
          </a:xfrm>
        </p:grpSpPr>
        <p:grpSp>
          <p:nvGrpSpPr>
            <p:cNvPr name="Group 3" id="3"/>
            <p:cNvGrpSpPr>
              <a:grpSpLocks noChangeAspect="true"/>
            </p:cNvGrpSpPr>
            <p:nvPr/>
          </p:nvGrpSpPr>
          <p:grpSpPr>
            <a:xfrm rot="0">
              <a:off x="0" y="0"/>
              <a:ext cx="657929" cy="657929"/>
              <a:chOff x="0" y="0"/>
              <a:chExt cx="6355080" cy="6355080"/>
            </a:xfrm>
          </p:grpSpPr>
          <p:sp>
            <p:nvSpPr>
              <p:cNvPr name="Freeform 4" id="4"/>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5400000">
              <a:off x="109655" y="109655"/>
              <a:ext cx="438619" cy="438619"/>
            </a:xfrm>
            <a:prstGeom prst="rect">
              <a:avLst/>
            </a:prstGeom>
          </p:spPr>
        </p:pic>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499545" y="9552243"/>
            <a:ext cx="394907" cy="262793"/>
          </a:xfrm>
          <a:prstGeom prst="rect">
            <a:avLst/>
          </a:prstGeom>
        </p:spPr>
      </p:pic>
      <p:sp>
        <p:nvSpPr>
          <p:cNvPr name="AutoShape 7" id="7"/>
          <p:cNvSpPr/>
          <p:nvPr/>
        </p:nvSpPr>
        <p:spPr>
          <a:xfrm rot="-5400000">
            <a:off x="3239193" y="4585784"/>
            <a:ext cx="8929" cy="1124362"/>
          </a:xfrm>
          <a:prstGeom prst="rect">
            <a:avLst/>
          </a:prstGeom>
          <a:solidFill>
            <a:srgbClr val="FFFFFF"/>
          </a:solidFill>
        </p:spPr>
      </p:sp>
      <p:sp>
        <p:nvSpPr>
          <p:cNvPr name="AutoShape 8" id="8"/>
          <p:cNvSpPr/>
          <p:nvPr/>
        </p:nvSpPr>
        <p:spPr>
          <a:xfrm rot="-5400000">
            <a:off x="8386412" y="4603643"/>
            <a:ext cx="8929" cy="1124362"/>
          </a:xfrm>
          <a:prstGeom prst="rect">
            <a:avLst/>
          </a:prstGeom>
          <a:solidFill>
            <a:srgbClr val="FFFFFF"/>
          </a:solidFill>
        </p:spPr>
      </p:sp>
      <p:sp>
        <p:nvSpPr>
          <p:cNvPr name="AutoShape 9" id="9"/>
          <p:cNvSpPr/>
          <p:nvPr/>
        </p:nvSpPr>
        <p:spPr>
          <a:xfrm rot="-5400000">
            <a:off x="5908584" y="4594713"/>
            <a:ext cx="8929" cy="1124362"/>
          </a:xfrm>
          <a:prstGeom prst="rect">
            <a:avLst/>
          </a:prstGeom>
          <a:solidFill>
            <a:srgbClr val="FFFFFF"/>
          </a:solidFill>
        </p:spPr>
      </p:sp>
      <p:sp>
        <p:nvSpPr>
          <p:cNvPr name="AutoShape 10" id="10"/>
          <p:cNvSpPr/>
          <p:nvPr/>
        </p:nvSpPr>
        <p:spPr>
          <a:xfrm rot="-5400000">
            <a:off x="11364754" y="4612572"/>
            <a:ext cx="8929" cy="1124362"/>
          </a:xfrm>
          <a:prstGeom prst="rect">
            <a:avLst/>
          </a:prstGeom>
          <a:solidFill>
            <a:srgbClr val="FFFFFF"/>
          </a:solidFill>
        </p:spPr>
      </p:sp>
      <p:sp>
        <p:nvSpPr>
          <p:cNvPr name="AutoShape 11" id="11"/>
          <p:cNvSpPr/>
          <p:nvPr/>
        </p:nvSpPr>
        <p:spPr>
          <a:xfrm rot="-5400000">
            <a:off x="14031883" y="4590249"/>
            <a:ext cx="8929" cy="1124362"/>
          </a:xfrm>
          <a:prstGeom prst="rect">
            <a:avLst/>
          </a:prstGeom>
          <a:solidFill>
            <a:srgbClr val="FFFFFF"/>
          </a:solidFill>
        </p:spPr>
      </p:sp>
      <p:sp>
        <p:nvSpPr>
          <p:cNvPr name="TextBox 12" id="12"/>
          <p:cNvSpPr txBox="true"/>
          <p:nvPr/>
        </p:nvSpPr>
        <p:spPr>
          <a:xfrm rot="0">
            <a:off x="1184732" y="829602"/>
            <a:ext cx="8629883" cy="1585595"/>
          </a:xfrm>
          <a:prstGeom prst="rect">
            <a:avLst/>
          </a:prstGeom>
        </p:spPr>
        <p:txBody>
          <a:bodyPr anchor="t" rtlCol="false" tIns="0" lIns="0" bIns="0" rIns="0">
            <a:spAutoFit/>
          </a:bodyPr>
          <a:lstStyle/>
          <a:p>
            <a:pPr>
              <a:lnSpc>
                <a:spcPts val="6160"/>
              </a:lnSpc>
            </a:pPr>
            <a:r>
              <a:rPr lang="en-US" sz="5600">
                <a:solidFill>
                  <a:srgbClr val="000000"/>
                </a:solidFill>
                <a:latin typeface="Glacial Indifference"/>
              </a:rPr>
              <a:t>DOĞRU TEKNOLOJİ KULLANIMI</a:t>
            </a:r>
          </a:p>
        </p:txBody>
      </p:sp>
      <p:sp>
        <p:nvSpPr>
          <p:cNvPr name="TextBox 13" id="13"/>
          <p:cNvSpPr txBox="true"/>
          <p:nvPr/>
        </p:nvSpPr>
        <p:spPr>
          <a:xfrm rot="0">
            <a:off x="2136663" y="5048250"/>
            <a:ext cx="7172662" cy="2837717"/>
          </a:xfrm>
          <a:prstGeom prst="rect">
            <a:avLst/>
          </a:prstGeom>
        </p:spPr>
        <p:txBody>
          <a:bodyPr anchor="t" rtlCol="false" tIns="0" lIns="0" bIns="0" rIns="0">
            <a:spAutoFit/>
          </a:bodyPr>
          <a:lstStyle/>
          <a:p>
            <a:pPr algn="ctr">
              <a:lnSpc>
                <a:spcPts val="4528"/>
              </a:lnSpc>
            </a:pPr>
            <a:r>
              <a:rPr lang="en-US" sz="3019" spc="301">
                <a:solidFill>
                  <a:srgbClr val="008037"/>
                </a:solidFill>
                <a:latin typeface="Glacial Indifference Bold"/>
              </a:rPr>
              <a:t>Kullanım ile kimseye zarar vermemek ve genel ahlaki kriterlerin sanal alemde de geçerli olduğunu unutmadan kullanmak.</a:t>
            </a:r>
          </a:p>
        </p:txBody>
      </p:sp>
      <p:pic>
        <p:nvPicPr>
          <p:cNvPr name="Picture 14" id="1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0807038" y="2806618"/>
            <a:ext cx="4434606" cy="4745201"/>
          </a:xfrm>
          <a:prstGeom prst="rect">
            <a:avLst/>
          </a:prstGeom>
        </p:spPr>
      </p:pic>
      <p:sp>
        <p:nvSpPr>
          <p:cNvPr name="TextBox 15" id="15"/>
          <p:cNvSpPr txBox="true"/>
          <p:nvPr/>
        </p:nvSpPr>
        <p:spPr>
          <a:xfrm rot="0">
            <a:off x="2136663" y="4292970"/>
            <a:ext cx="7172662" cy="619125"/>
          </a:xfrm>
          <a:prstGeom prst="rect">
            <a:avLst/>
          </a:prstGeom>
        </p:spPr>
        <p:txBody>
          <a:bodyPr anchor="t" rtlCol="false" tIns="0" lIns="0" bIns="0" rIns="0">
            <a:spAutoFit/>
          </a:bodyPr>
          <a:lstStyle/>
          <a:p>
            <a:pPr algn="ctr">
              <a:lnSpc>
                <a:spcPts val="4800"/>
              </a:lnSpc>
              <a:spcBef>
                <a:spcPct val="0"/>
              </a:spcBef>
            </a:pPr>
            <a:r>
              <a:rPr lang="en-US" sz="4000" spc="400">
                <a:solidFill>
                  <a:srgbClr val="008037"/>
                </a:solidFill>
                <a:latin typeface="Glacial Indifference Bold"/>
              </a:rPr>
              <a:t>SORUMLU KULLANIM</a:t>
            </a:r>
          </a:p>
        </p:txBody>
      </p:sp>
      <p:pic>
        <p:nvPicPr>
          <p:cNvPr name="Picture 16" id="16"/>
          <p:cNvPicPr>
            <a:picLocks noChangeAspect="true"/>
          </p:cNvPicPr>
          <p:nvPr/>
        </p:nvPicPr>
        <p:blipFill>
          <a:blip r:embed="rId5"/>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2201829" y="2055813"/>
            <a:ext cx="10211395" cy="150495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a:rPr>
              <a:t>Sosyal medya mesajlarını günde bir-iki kereden</a:t>
            </a:r>
          </a:p>
          <a:p>
            <a:pPr>
              <a:lnSpc>
                <a:spcPts val="6000"/>
              </a:lnSpc>
            </a:pPr>
            <a:r>
              <a:rPr lang="en-US" sz="4000">
                <a:solidFill>
                  <a:srgbClr val="000000"/>
                </a:solidFill>
                <a:latin typeface="Glacial Indifference"/>
              </a:rPr>
              <a:t>fazla kontrol ediyor musun?</a:t>
            </a:r>
          </a:p>
        </p:txBody>
      </p:sp>
      <p:grpSp>
        <p:nvGrpSpPr>
          <p:cNvPr name="Group 3" id="3"/>
          <p:cNvGrpSpPr/>
          <p:nvPr/>
        </p:nvGrpSpPr>
        <p:grpSpPr>
          <a:xfrm rot="0">
            <a:off x="2201829" y="4858058"/>
            <a:ext cx="2862062" cy="1159748"/>
            <a:chOff x="0" y="0"/>
            <a:chExt cx="6710208" cy="2719070"/>
          </a:xfrm>
        </p:grpSpPr>
        <p:sp>
          <p:nvSpPr>
            <p:cNvPr name="Freeform 4" id="4"/>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B05725"/>
            </a:solidFill>
          </p:spPr>
        </p:sp>
        <p:sp>
          <p:nvSpPr>
            <p:cNvPr name="Freeform 5" id="5"/>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F0AA66"/>
            </a:solidFill>
          </p:spPr>
        </p:sp>
      </p:grpSp>
      <p:grpSp>
        <p:nvGrpSpPr>
          <p:cNvPr name="Group 6" id="6"/>
          <p:cNvGrpSpPr/>
          <p:nvPr/>
        </p:nvGrpSpPr>
        <p:grpSpPr>
          <a:xfrm rot="0">
            <a:off x="2201829" y="6763084"/>
            <a:ext cx="2862062" cy="1159748"/>
            <a:chOff x="0" y="0"/>
            <a:chExt cx="6710208" cy="2719070"/>
          </a:xfrm>
        </p:grpSpPr>
        <p:sp>
          <p:nvSpPr>
            <p:cNvPr name="Freeform 7" id="7"/>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F0AA66"/>
            </a:solidFill>
          </p:spPr>
        </p:sp>
        <p:sp>
          <p:nvSpPr>
            <p:cNvPr name="Freeform 8" id="8"/>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1F5436"/>
            </a:solidFill>
          </p:spPr>
        </p:sp>
      </p:grpSp>
      <p:sp>
        <p:nvSpPr>
          <p:cNvPr name="TextBox 9" id="9"/>
          <p:cNvSpPr txBox="true"/>
          <p:nvPr/>
        </p:nvSpPr>
        <p:spPr>
          <a:xfrm rot="0">
            <a:off x="2893942" y="5155356"/>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Evet</a:t>
            </a:r>
          </a:p>
        </p:txBody>
      </p:sp>
      <p:sp>
        <p:nvSpPr>
          <p:cNvPr name="TextBox 10" id="10"/>
          <p:cNvSpPr txBox="true"/>
          <p:nvPr/>
        </p:nvSpPr>
        <p:spPr>
          <a:xfrm rot="0">
            <a:off x="2893942" y="7060382"/>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Hayır</a:t>
            </a:r>
          </a:p>
        </p:txBody>
      </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256491" y="7342957"/>
            <a:ext cx="874865" cy="582183"/>
          </a:xfrm>
          <a:prstGeom prst="rect">
            <a:avLst/>
          </a:prstGeom>
        </p:spPr>
      </p:pic>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406801" y="7301087"/>
            <a:ext cx="527896" cy="665924"/>
          </a:xfrm>
          <a:prstGeom prst="rect">
            <a:avLst/>
          </a:prstGeom>
        </p:spPr>
      </p:pic>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052780" y="6438111"/>
            <a:ext cx="603221" cy="603221"/>
          </a:xfrm>
          <a:prstGeom prst="rect">
            <a:avLst/>
          </a:prstGeom>
        </p:spPr>
      </p:pic>
      <p:pic>
        <p:nvPicPr>
          <p:cNvPr name="Picture 14" id="1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588999" y="6184530"/>
            <a:ext cx="1104924" cy="1110385"/>
          </a:xfrm>
          <a:prstGeom prst="rect">
            <a:avLst/>
          </a:prstGeom>
        </p:spPr>
      </p:pic>
      <p:pic>
        <p:nvPicPr>
          <p:cNvPr name="Picture 15" id="1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2646007" y="6522139"/>
            <a:ext cx="531252" cy="531252"/>
          </a:xfrm>
          <a:prstGeom prst="rect">
            <a:avLst/>
          </a:prstGeom>
        </p:spPr>
      </p:pic>
      <p:pic>
        <p:nvPicPr>
          <p:cNvPr name="Picture 16" id="1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413640" y="5621147"/>
            <a:ext cx="717715" cy="717715"/>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3406801" y="5621147"/>
            <a:ext cx="611426" cy="611426"/>
          </a:xfrm>
          <a:prstGeom prst="rect">
            <a:avLst/>
          </a:prstGeom>
        </p:spPr>
      </p:pic>
      <p:pic>
        <p:nvPicPr>
          <p:cNvPr name="Picture 18" id="18"/>
          <p:cNvPicPr>
            <a:picLocks noChangeAspect="true"/>
          </p:cNvPicPr>
          <p:nvPr/>
        </p:nvPicPr>
        <p:blipFill>
          <a:blip r:embed="rId9"/>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2201829" y="1773076"/>
            <a:ext cx="8311952" cy="150495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a:rPr>
              <a:t>Sanal âlemden edindiğin arkadaşlarla</a:t>
            </a:r>
          </a:p>
          <a:p>
            <a:pPr>
              <a:lnSpc>
                <a:spcPts val="6000"/>
              </a:lnSpc>
            </a:pPr>
            <a:r>
              <a:rPr lang="en-US" sz="4000">
                <a:solidFill>
                  <a:srgbClr val="000000"/>
                </a:solidFill>
                <a:latin typeface="Glacial Indifference"/>
              </a:rPr>
              <a:t>gerçek dünyada da takılıyor musun?</a:t>
            </a:r>
          </a:p>
        </p:txBody>
      </p:sp>
      <p:grpSp>
        <p:nvGrpSpPr>
          <p:cNvPr name="Group 3" id="3"/>
          <p:cNvGrpSpPr/>
          <p:nvPr/>
        </p:nvGrpSpPr>
        <p:grpSpPr>
          <a:xfrm rot="0">
            <a:off x="2201829" y="4858058"/>
            <a:ext cx="2862062" cy="1159748"/>
            <a:chOff x="0" y="0"/>
            <a:chExt cx="6710208" cy="2719070"/>
          </a:xfrm>
        </p:grpSpPr>
        <p:sp>
          <p:nvSpPr>
            <p:cNvPr name="Freeform 4" id="4"/>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B05725"/>
            </a:solidFill>
          </p:spPr>
        </p:sp>
        <p:sp>
          <p:nvSpPr>
            <p:cNvPr name="Freeform 5" id="5"/>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F0AA66"/>
            </a:solidFill>
          </p:spPr>
        </p:sp>
      </p:grpSp>
      <p:grpSp>
        <p:nvGrpSpPr>
          <p:cNvPr name="Group 6" id="6"/>
          <p:cNvGrpSpPr/>
          <p:nvPr/>
        </p:nvGrpSpPr>
        <p:grpSpPr>
          <a:xfrm rot="0">
            <a:off x="2201829" y="6763084"/>
            <a:ext cx="2862062" cy="1159748"/>
            <a:chOff x="0" y="0"/>
            <a:chExt cx="6710208" cy="2719070"/>
          </a:xfrm>
        </p:grpSpPr>
        <p:sp>
          <p:nvSpPr>
            <p:cNvPr name="Freeform 7" id="7"/>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F0AA66"/>
            </a:solidFill>
          </p:spPr>
        </p:sp>
        <p:sp>
          <p:nvSpPr>
            <p:cNvPr name="Freeform 8" id="8"/>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1F5436"/>
            </a:solidFill>
          </p:spPr>
        </p:sp>
      </p:grpSp>
      <p:sp>
        <p:nvSpPr>
          <p:cNvPr name="TextBox 9" id="9"/>
          <p:cNvSpPr txBox="true"/>
          <p:nvPr/>
        </p:nvSpPr>
        <p:spPr>
          <a:xfrm rot="0">
            <a:off x="2893942" y="5155356"/>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Evet</a:t>
            </a:r>
          </a:p>
        </p:txBody>
      </p:sp>
      <p:sp>
        <p:nvSpPr>
          <p:cNvPr name="TextBox 10" id="10"/>
          <p:cNvSpPr txBox="true"/>
          <p:nvPr/>
        </p:nvSpPr>
        <p:spPr>
          <a:xfrm rot="0">
            <a:off x="2893942" y="7060382"/>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Hayır</a:t>
            </a:r>
          </a:p>
        </p:txBody>
      </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256491" y="7342957"/>
            <a:ext cx="874865" cy="582183"/>
          </a:xfrm>
          <a:prstGeom prst="rect">
            <a:avLst/>
          </a:prstGeom>
        </p:spPr>
      </p:pic>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406801" y="7301087"/>
            <a:ext cx="527896" cy="665924"/>
          </a:xfrm>
          <a:prstGeom prst="rect">
            <a:avLst/>
          </a:prstGeom>
        </p:spPr>
      </p:pic>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052780" y="6438111"/>
            <a:ext cx="603221" cy="603221"/>
          </a:xfrm>
          <a:prstGeom prst="rect">
            <a:avLst/>
          </a:prstGeom>
        </p:spPr>
      </p:pic>
      <p:pic>
        <p:nvPicPr>
          <p:cNvPr name="Picture 14" id="1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588999" y="6184530"/>
            <a:ext cx="1104924" cy="1110385"/>
          </a:xfrm>
          <a:prstGeom prst="rect">
            <a:avLst/>
          </a:prstGeom>
        </p:spPr>
      </p:pic>
      <p:pic>
        <p:nvPicPr>
          <p:cNvPr name="Picture 15" id="1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2646007" y="6522139"/>
            <a:ext cx="531252" cy="531252"/>
          </a:xfrm>
          <a:prstGeom prst="rect">
            <a:avLst/>
          </a:prstGeom>
        </p:spPr>
      </p:pic>
      <p:pic>
        <p:nvPicPr>
          <p:cNvPr name="Picture 16" id="1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413640" y="5621147"/>
            <a:ext cx="717715" cy="717715"/>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3406801" y="5621147"/>
            <a:ext cx="611426" cy="611426"/>
          </a:xfrm>
          <a:prstGeom prst="rect">
            <a:avLst/>
          </a:prstGeom>
        </p:spPr>
      </p:pic>
      <p:pic>
        <p:nvPicPr>
          <p:cNvPr name="Picture 18" id="18"/>
          <p:cNvPicPr>
            <a:picLocks noChangeAspect="true"/>
          </p:cNvPicPr>
          <p:nvPr/>
        </p:nvPicPr>
        <p:blipFill>
          <a:blip r:embed="rId9"/>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2201829" y="1726506"/>
            <a:ext cx="8185944" cy="150495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a:rPr>
              <a:t>Arkadaşlarınla veya ailenle geçirdiğin</a:t>
            </a:r>
          </a:p>
          <a:p>
            <a:pPr>
              <a:lnSpc>
                <a:spcPts val="6000"/>
              </a:lnSpc>
            </a:pPr>
            <a:r>
              <a:rPr lang="en-US" sz="4000">
                <a:solidFill>
                  <a:srgbClr val="000000"/>
                </a:solidFill>
                <a:latin typeface="Glacial Indifference"/>
              </a:rPr>
              <a:t>zamanlarda azalma var mı?</a:t>
            </a:r>
          </a:p>
        </p:txBody>
      </p:sp>
      <p:grpSp>
        <p:nvGrpSpPr>
          <p:cNvPr name="Group 3" id="3"/>
          <p:cNvGrpSpPr/>
          <p:nvPr/>
        </p:nvGrpSpPr>
        <p:grpSpPr>
          <a:xfrm rot="0">
            <a:off x="2201829" y="4858058"/>
            <a:ext cx="2862062" cy="1159748"/>
            <a:chOff x="0" y="0"/>
            <a:chExt cx="6710208" cy="2719070"/>
          </a:xfrm>
        </p:grpSpPr>
        <p:sp>
          <p:nvSpPr>
            <p:cNvPr name="Freeform 4" id="4"/>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B05725"/>
            </a:solidFill>
          </p:spPr>
        </p:sp>
        <p:sp>
          <p:nvSpPr>
            <p:cNvPr name="Freeform 5" id="5"/>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F0AA66"/>
            </a:solidFill>
          </p:spPr>
        </p:sp>
      </p:grpSp>
      <p:grpSp>
        <p:nvGrpSpPr>
          <p:cNvPr name="Group 6" id="6"/>
          <p:cNvGrpSpPr/>
          <p:nvPr/>
        </p:nvGrpSpPr>
        <p:grpSpPr>
          <a:xfrm rot="0">
            <a:off x="2201829" y="6763084"/>
            <a:ext cx="2862062" cy="1159748"/>
            <a:chOff x="0" y="0"/>
            <a:chExt cx="6710208" cy="2719070"/>
          </a:xfrm>
        </p:grpSpPr>
        <p:sp>
          <p:nvSpPr>
            <p:cNvPr name="Freeform 7" id="7"/>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F0AA66"/>
            </a:solidFill>
          </p:spPr>
        </p:sp>
        <p:sp>
          <p:nvSpPr>
            <p:cNvPr name="Freeform 8" id="8"/>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1F5436"/>
            </a:solidFill>
          </p:spPr>
        </p:sp>
      </p:grpSp>
      <p:sp>
        <p:nvSpPr>
          <p:cNvPr name="TextBox 9" id="9"/>
          <p:cNvSpPr txBox="true"/>
          <p:nvPr/>
        </p:nvSpPr>
        <p:spPr>
          <a:xfrm rot="0">
            <a:off x="2893942" y="5155356"/>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Evet</a:t>
            </a:r>
          </a:p>
        </p:txBody>
      </p:sp>
      <p:sp>
        <p:nvSpPr>
          <p:cNvPr name="TextBox 10" id="10"/>
          <p:cNvSpPr txBox="true"/>
          <p:nvPr/>
        </p:nvSpPr>
        <p:spPr>
          <a:xfrm rot="0">
            <a:off x="2893942" y="7060382"/>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Hayır</a:t>
            </a:r>
          </a:p>
        </p:txBody>
      </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256491" y="7342957"/>
            <a:ext cx="874865" cy="582183"/>
          </a:xfrm>
          <a:prstGeom prst="rect">
            <a:avLst/>
          </a:prstGeom>
        </p:spPr>
      </p:pic>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406801" y="7301087"/>
            <a:ext cx="527896" cy="665924"/>
          </a:xfrm>
          <a:prstGeom prst="rect">
            <a:avLst/>
          </a:prstGeom>
        </p:spPr>
      </p:pic>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052780" y="6438111"/>
            <a:ext cx="603221" cy="603221"/>
          </a:xfrm>
          <a:prstGeom prst="rect">
            <a:avLst/>
          </a:prstGeom>
        </p:spPr>
      </p:pic>
      <p:pic>
        <p:nvPicPr>
          <p:cNvPr name="Picture 14" id="1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588999" y="6184530"/>
            <a:ext cx="1104924" cy="1110385"/>
          </a:xfrm>
          <a:prstGeom prst="rect">
            <a:avLst/>
          </a:prstGeom>
        </p:spPr>
      </p:pic>
      <p:pic>
        <p:nvPicPr>
          <p:cNvPr name="Picture 15" id="1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2646007" y="6522139"/>
            <a:ext cx="531252" cy="531252"/>
          </a:xfrm>
          <a:prstGeom prst="rect">
            <a:avLst/>
          </a:prstGeom>
        </p:spPr>
      </p:pic>
      <p:pic>
        <p:nvPicPr>
          <p:cNvPr name="Picture 16" id="1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413640" y="5621147"/>
            <a:ext cx="717715" cy="717715"/>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3406801" y="5621147"/>
            <a:ext cx="611426" cy="611426"/>
          </a:xfrm>
          <a:prstGeom prst="rect">
            <a:avLst/>
          </a:prstGeom>
        </p:spPr>
      </p:pic>
      <p:pic>
        <p:nvPicPr>
          <p:cNvPr name="Picture 18" id="18"/>
          <p:cNvPicPr>
            <a:picLocks noChangeAspect="true"/>
          </p:cNvPicPr>
          <p:nvPr/>
        </p:nvPicPr>
        <p:blipFill>
          <a:blip r:embed="rId9"/>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2201829" y="1920644"/>
            <a:ext cx="9502180" cy="150495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a:rPr>
              <a:t>Sabah yataktan kalktığında yorgun ve öfkeli</a:t>
            </a:r>
          </a:p>
          <a:p>
            <a:pPr>
              <a:lnSpc>
                <a:spcPts val="6000"/>
              </a:lnSpc>
            </a:pPr>
            <a:r>
              <a:rPr lang="en-US" sz="4000">
                <a:solidFill>
                  <a:srgbClr val="000000"/>
                </a:solidFill>
                <a:latin typeface="Glacial Indifference"/>
              </a:rPr>
              <a:t>oluyor musun?</a:t>
            </a:r>
          </a:p>
        </p:txBody>
      </p:sp>
      <p:grpSp>
        <p:nvGrpSpPr>
          <p:cNvPr name="Group 3" id="3"/>
          <p:cNvGrpSpPr/>
          <p:nvPr/>
        </p:nvGrpSpPr>
        <p:grpSpPr>
          <a:xfrm rot="0">
            <a:off x="2201829" y="4858058"/>
            <a:ext cx="2862062" cy="1159748"/>
            <a:chOff x="0" y="0"/>
            <a:chExt cx="6710208" cy="2719070"/>
          </a:xfrm>
        </p:grpSpPr>
        <p:sp>
          <p:nvSpPr>
            <p:cNvPr name="Freeform 4" id="4"/>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B05725"/>
            </a:solidFill>
          </p:spPr>
        </p:sp>
        <p:sp>
          <p:nvSpPr>
            <p:cNvPr name="Freeform 5" id="5"/>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F0AA66"/>
            </a:solidFill>
          </p:spPr>
        </p:sp>
      </p:grpSp>
      <p:grpSp>
        <p:nvGrpSpPr>
          <p:cNvPr name="Group 6" id="6"/>
          <p:cNvGrpSpPr/>
          <p:nvPr/>
        </p:nvGrpSpPr>
        <p:grpSpPr>
          <a:xfrm rot="0">
            <a:off x="2201829" y="6763084"/>
            <a:ext cx="2862062" cy="1159748"/>
            <a:chOff x="0" y="0"/>
            <a:chExt cx="6710208" cy="2719070"/>
          </a:xfrm>
        </p:grpSpPr>
        <p:sp>
          <p:nvSpPr>
            <p:cNvPr name="Freeform 7" id="7"/>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F0AA66"/>
            </a:solidFill>
          </p:spPr>
        </p:sp>
        <p:sp>
          <p:nvSpPr>
            <p:cNvPr name="Freeform 8" id="8"/>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1F5436"/>
            </a:solidFill>
          </p:spPr>
        </p:sp>
      </p:grpSp>
      <p:sp>
        <p:nvSpPr>
          <p:cNvPr name="TextBox 9" id="9"/>
          <p:cNvSpPr txBox="true"/>
          <p:nvPr/>
        </p:nvSpPr>
        <p:spPr>
          <a:xfrm rot="0">
            <a:off x="2893942" y="5155356"/>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Evet</a:t>
            </a:r>
          </a:p>
        </p:txBody>
      </p:sp>
      <p:sp>
        <p:nvSpPr>
          <p:cNvPr name="TextBox 10" id="10"/>
          <p:cNvSpPr txBox="true"/>
          <p:nvPr/>
        </p:nvSpPr>
        <p:spPr>
          <a:xfrm rot="0">
            <a:off x="2893942" y="7060382"/>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Hayır</a:t>
            </a:r>
          </a:p>
        </p:txBody>
      </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256491" y="7342957"/>
            <a:ext cx="874865" cy="582183"/>
          </a:xfrm>
          <a:prstGeom prst="rect">
            <a:avLst/>
          </a:prstGeom>
        </p:spPr>
      </p:pic>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406801" y="7301087"/>
            <a:ext cx="527896" cy="665924"/>
          </a:xfrm>
          <a:prstGeom prst="rect">
            <a:avLst/>
          </a:prstGeom>
        </p:spPr>
      </p:pic>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052780" y="6438111"/>
            <a:ext cx="603221" cy="603221"/>
          </a:xfrm>
          <a:prstGeom prst="rect">
            <a:avLst/>
          </a:prstGeom>
        </p:spPr>
      </p:pic>
      <p:pic>
        <p:nvPicPr>
          <p:cNvPr name="Picture 14" id="1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588999" y="6184530"/>
            <a:ext cx="1104924" cy="1110385"/>
          </a:xfrm>
          <a:prstGeom prst="rect">
            <a:avLst/>
          </a:prstGeom>
        </p:spPr>
      </p:pic>
      <p:pic>
        <p:nvPicPr>
          <p:cNvPr name="Picture 15" id="1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2646007" y="6522139"/>
            <a:ext cx="531252" cy="531252"/>
          </a:xfrm>
          <a:prstGeom prst="rect">
            <a:avLst/>
          </a:prstGeom>
        </p:spPr>
      </p:pic>
      <p:pic>
        <p:nvPicPr>
          <p:cNvPr name="Picture 16" id="1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413640" y="5621147"/>
            <a:ext cx="717715" cy="717715"/>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3406801" y="5621147"/>
            <a:ext cx="611426" cy="611426"/>
          </a:xfrm>
          <a:prstGeom prst="rect">
            <a:avLst/>
          </a:prstGeom>
        </p:spPr>
      </p:pic>
      <p:pic>
        <p:nvPicPr>
          <p:cNvPr name="Picture 18" id="18"/>
          <p:cNvPicPr>
            <a:picLocks noChangeAspect="true"/>
          </p:cNvPicPr>
          <p:nvPr/>
        </p:nvPicPr>
        <p:blipFill>
          <a:blip r:embed="rId9"/>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2201829" y="1865313"/>
            <a:ext cx="9513888" cy="150495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a:rPr>
              <a:t>Teknoloji kullanımına harcadığın zaman okul</a:t>
            </a:r>
          </a:p>
          <a:p>
            <a:pPr>
              <a:lnSpc>
                <a:spcPts val="6000"/>
              </a:lnSpc>
            </a:pPr>
            <a:r>
              <a:rPr lang="en-US" sz="4000">
                <a:solidFill>
                  <a:srgbClr val="000000"/>
                </a:solidFill>
                <a:latin typeface="Glacial Indifference"/>
              </a:rPr>
              <a:t>başarını olumsuz etkiliyor mu?</a:t>
            </a:r>
          </a:p>
        </p:txBody>
      </p:sp>
      <p:grpSp>
        <p:nvGrpSpPr>
          <p:cNvPr name="Group 3" id="3"/>
          <p:cNvGrpSpPr/>
          <p:nvPr/>
        </p:nvGrpSpPr>
        <p:grpSpPr>
          <a:xfrm rot="0">
            <a:off x="2201829" y="4858058"/>
            <a:ext cx="2862062" cy="1159748"/>
            <a:chOff x="0" y="0"/>
            <a:chExt cx="6710208" cy="2719070"/>
          </a:xfrm>
        </p:grpSpPr>
        <p:sp>
          <p:nvSpPr>
            <p:cNvPr name="Freeform 4" id="4"/>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B05725"/>
            </a:solidFill>
          </p:spPr>
        </p:sp>
        <p:sp>
          <p:nvSpPr>
            <p:cNvPr name="Freeform 5" id="5"/>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F0AA66"/>
            </a:solidFill>
          </p:spPr>
        </p:sp>
      </p:grpSp>
      <p:grpSp>
        <p:nvGrpSpPr>
          <p:cNvPr name="Group 6" id="6"/>
          <p:cNvGrpSpPr/>
          <p:nvPr/>
        </p:nvGrpSpPr>
        <p:grpSpPr>
          <a:xfrm rot="0">
            <a:off x="2201829" y="6763084"/>
            <a:ext cx="2862062" cy="1159748"/>
            <a:chOff x="0" y="0"/>
            <a:chExt cx="6710208" cy="2719070"/>
          </a:xfrm>
        </p:grpSpPr>
        <p:sp>
          <p:nvSpPr>
            <p:cNvPr name="Freeform 7" id="7"/>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F0AA66"/>
            </a:solidFill>
          </p:spPr>
        </p:sp>
        <p:sp>
          <p:nvSpPr>
            <p:cNvPr name="Freeform 8" id="8"/>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1F5436"/>
            </a:solidFill>
          </p:spPr>
        </p:sp>
      </p:grpSp>
      <p:sp>
        <p:nvSpPr>
          <p:cNvPr name="TextBox 9" id="9"/>
          <p:cNvSpPr txBox="true"/>
          <p:nvPr/>
        </p:nvSpPr>
        <p:spPr>
          <a:xfrm rot="0">
            <a:off x="2893942" y="5155356"/>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Evet</a:t>
            </a:r>
          </a:p>
        </p:txBody>
      </p:sp>
      <p:sp>
        <p:nvSpPr>
          <p:cNvPr name="TextBox 10" id="10"/>
          <p:cNvSpPr txBox="true"/>
          <p:nvPr/>
        </p:nvSpPr>
        <p:spPr>
          <a:xfrm rot="0">
            <a:off x="2893942" y="7060382"/>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Hayır</a:t>
            </a:r>
          </a:p>
        </p:txBody>
      </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256491" y="7342957"/>
            <a:ext cx="874865" cy="582183"/>
          </a:xfrm>
          <a:prstGeom prst="rect">
            <a:avLst/>
          </a:prstGeom>
        </p:spPr>
      </p:pic>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406801" y="7301087"/>
            <a:ext cx="527896" cy="665924"/>
          </a:xfrm>
          <a:prstGeom prst="rect">
            <a:avLst/>
          </a:prstGeom>
        </p:spPr>
      </p:pic>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052780" y="6438111"/>
            <a:ext cx="603221" cy="603221"/>
          </a:xfrm>
          <a:prstGeom prst="rect">
            <a:avLst/>
          </a:prstGeom>
        </p:spPr>
      </p:pic>
      <p:pic>
        <p:nvPicPr>
          <p:cNvPr name="Picture 14" id="1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588999" y="6184530"/>
            <a:ext cx="1104924" cy="1110385"/>
          </a:xfrm>
          <a:prstGeom prst="rect">
            <a:avLst/>
          </a:prstGeom>
        </p:spPr>
      </p:pic>
      <p:pic>
        <p:nvPicPr>
          <p:cNvPr name="Picture 15" id="1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2646007" y="6522139"/>
            <a:ext cx="531252" cy="531252"/>
          </a:xfrm>
          <a:prstGeom prst="rect">
            <a:avLst/>
          </a:prstGeom>
        </p:spPr>
      </p:pic>
      <p:pic>
        <p:nvPicPr>
          <p:cNvPr name="Picture 16" id="1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413640" y="5621147"/>
            <a:ext cx="717715" cy="717715"/>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3406801" y="5621147"/>
            <a:ext cx="611426" cy="611426"/>
          </a:xfrm>
          <a:prstGeom prst="rect">
            <a:avLst/>
          </a:prstGeom>
        </p:spPr>
      </p:pic>
      <p:pic>
        <p:nvPicPr>
          <p:cNvPr name="Picture 18" id="18"/>
          <p:cNvPicPr>
            <a:picLocks noChangeAspect="true"/>
          </p:cNvPicPr>
          <p:nvPr/>
        </p:nvPicPr>
        <p:blipFill>
          <a:blip r:embed="rId9"/>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2201829" y="1382059"/>
            <a:ext cx="13266539" cy="226695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a:rPr>
              <a:t>Teknolojik aletlerinle takılmaktan dolayı yeterince uyuyamıyor,</a:t>
            </a:r>
          </a:p>
          <a:p>
            <a:pPr>
              <a:lnSpc>
                <a:spcPts val="6000"/>
              </a:lnSpc>
            </a:pPr>
            <a:r>
              <a:rPr lang="en-US" sz="4000">
                <a:solidFill>
                  <a:srgbClr val="000000"/>
                </a:solidFill>
                <a:latin typeface="Glacial Indifference"/>
              </a:rPr>
              <a:t>dinlenemiyor ve sabahları bu sebeple çok yorgun</a:t>
            </a:r>
          </a:p>
          <a:p>
            <a:pPr>
              <a:lnSpc>
                <a:spcPts val="6000"/>
              </a:lnSpc>
            </a:pPr>
            <a:r>
              <a:rPr lang="en-US" sz="4000">
                <a:solidFill>
                  <a:srgbClr val="000000"/>
                </a:solidFill>
                <a:latin typeface="Glacial Indifference"/>
              </a:rPr>
              <a:t>oluyor musun?</a:t>
            </a:r>
          </a:p>
        </p:txBody>
      </p:sp>
      <p:grpSp>
        <p:nvGrpSpPr>
          <p:cNvPr name="Group 3" id="3"/>
          <p:cNvGrpSpPr/>
          <p:nvPr/>
        </p:nvGrpSpPr>
        <p:grpSpPr>
          <a:xfrm rot="0">
            <a:off x="2201829" y="4858058"/>
            <a:ext cx="2862062" cy="1159748"/>
            <a:chOff x="0" y="0"/>
            <a:chExt cx="6710208" cy="2719070"/>
          </a:xfrm>
        </p:grpSpPr>
        <p:sp>
          <p:nvSpPr>
            <p:cNvPr name="Freeform 4" id="4"/>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B05725"/>
            </a:solidFill>
          </p:spPr>
        </p:sp>
        <p:sp>
          <p:nvSpPr>
            <p:cNvPr name="Freeform 5" id="5"/>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F0AA66"/>
            </a:solidFill>
          </p:spPr>
        </p:sp>
      </p:grpSp>
      <p:grpSp>
        <p:nvGrpSpPr>
          <p:cNvPr name="Group 6" id="6"/>
          <p:cNvGrpSpPr/>
          <p:nvPr/>
        </p:nvGrpSpPr>
        <p:grpSpPr>
          <a:xfrm rot="0">
            <a:off x="2201829" y="6763084"/>
            <a:ext cx="2862062" cy="1159748"/>
            <a:chOff x="0" y="0"/>
            <a:chExt cx="6710208" cy="2719070"/>
          </a:xfrm>
        </p:grpSpPr>
        <p:sp>
          <p:nvSpPr>
            <p:cNvPr name="Freeform 7" id="7"/>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F0AA66"/>
            </a:solidFill>
          </p:spPr>
        </p:sp>
        <p:sp>
          <p:nvSpPr>
            <p:cNvPr name="Freeform 8" id="8"/>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1F5436"/>
            </a:solidFill>
          </p:spPr>
        </p:sp>
      </p:grpSp>
      <p:sp>
        <p:nvSpPr>
          <p:cNvPr name="TextBox 9" id="9"/>
          <p:cNvSpPr txBox="true"/>
          <p:nvPr/>
        </p:nvSpPr>
        <p:spPr>
          <a:xfrm rot="0">
            <a:off x="2893942" y="5155356"/>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Evet</a:t>
            </a:r>
          </a:p>
        </p:txBody>
      </p:sp>
      <p:sp>
        <p:nvSpPr>
          <p:cNvPr name="TextBox 10" id="10"/>
          <p:cNvSpPr txBox="true"/>
          <p:nvPr/>
        </p:nvSpPr>
        <p:spPr>
          <a:xfrm rot="0">
            <a:off x="2893942" y="7060382"/>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Hayır</a:t>
            </a:r>
          </a:p>
        </p:txBody>
      </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256491" y="7342957"/>
            <a:ext cx="874865" cy="582183"/>
          </a:xfrm>
          <a:prstGeom prst="rect">
            <a:avLst/>
          </a:prstGeom>
        </p:spPr>
      </p:pic>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406801" y="7301087"/>
            <a:ext cx="527896" cy="665924"/>
          </a:xfrm>
          <a:prstGeom prst="rect">
            <a:avLst/>
          </a:prstGeom>
        </p:spPr>
      </p:pic>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052780" y="6438111"/>
            <a:ext cx="603221" cy="603221"/>
          </a:xfrm>
          <a:prstGeom prst="rect">
            <a:avLst/>
          </a:prstGeom>
        </p:spPr>
      </p:pic>
      <p:pic>
        <p:nvPicPr>
          <p:cNvPr name="Picture 14" id="1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588999" y="6184530"/>
            <a:ext cx="1104924" cy="1110385"/>
          </a:xfrm>
          <a:prstGeom prst="rect">
            <a:avLst/>
          </a:prstGeom>
        </p:spPr>
      </p:pic>
      <p:pic>
        <p:nvPicPr>
          <p:cNvPr name="Picture 15" id="1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2646007" y="6522139"/>
            <a:ext cx="531252" cy="531252"/>
          </a:xfrm>
          <a:prstGeom prst="rect">
            <a:avLst/>
          </a:prstGeom>
        </p:spPr>
      </p:pic>
      <p:pic>
        <p:nvPicPr>
          <p:cNvPr name="Picture 16" id="1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413640" y="5621147"/>
            <a:ext cx="717715" cy="717715"/>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3406801" y="5621147"/>
            <a:ext cx="611426" cy="611426"/>
          </a:xfrm>
          <a:prstGeom prst="rect">
            <a:avLst/>
          </a:prstGeom>
        </p:spPr>
      </p:pic>
      <p:pic>
        <p:nvPicPr>
          <p:cNvPr name="Picture 18" id="18"/>
          <p:cNvPicPr>
            <a:picLocks noChangeAspect="true"/>
          </p:cNvPicPr>
          <p:nvPr/>
        </p:nvPicPr>
        <p:blipFill>
          <a:blip r:embed="rId9"/>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2201829" y="1621719"/>
            <a:ext cx="10860684" cy="150495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a:rPr>
              <a:t>Yemek yediğin zamanlarda aklın sürekli bilgisayar,</a:t>
            </a:r>
          </a:p>
          <a:p>
            <a:pPr>
              <a:lnSpc>
                <a:spcPts val="6000"/>
              </a:lnSpc>
            </a:pPr>
            <a:r>
              <a:rPr lang="en-US" sz="4000">
                <a:solidFill>
                  <a:srgbClr val="000000"/>
                </a:solidFill>
                <a:latin typeface="Glacial Indifference"/>
              </a:rPr>
              <a:t>tablet vb. ile mi meşgul?</a:t>
            </a:r>
          </a:p>
        </p:txBody>
      </p:sp>
      <p:grpSp>
        <p:nvGrpSpPr>
          <p:cNvPr name="Group 3" id="3"/>
          <p:cNvGrpSpPr/>
          <p:nvPr/>
        </p:nvGrpSpPr>
        <p:grpSpPr>
          <a:xfrm rot="0">
            <a:off x="2201829" y="4858058"/>
            <a:ext cx="2862062" cy="1159748"/>
            <a:chOff x="0" y="0"/>
            <a:chExt cx="6710208" cy="2719070"/>
          </a:xfrm>
        </p:grpSpPr>
        <p:sp>
          <p:nvSpPr>
            <p:cNvPr name="Freeform 4" id="4"/>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B05725"/>
            </a:solidFill>
          </p:spPr>
        </p:sp>
        <p:sp>
          <p:nvSpPr>
            <p:cNvPr name="Freeform 5" id="5"/>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F0AA66"/>
            </a:solidFill>
          </p:spPr>
        </p:sp>
      </p:grpSp>
      <p:grpSp>
        <p:nvGrpSpPr>
          <p:cNvPr name="Group 6" id="6"/>
          <p:cNvGrpSpPr/>
          <p:nvPr/>
        </p:nvGrpSpPr>
        <p:grpSpPr>
          <a:xfrm rot="0">
            <a:off x="2201829" y="6763084"/>
            <a:ext cx="2862062" cy="1159748"/>
            <a:chOff x="0" y="0"/>
            <a:chExt cx="6710208" cy="2719070"/>
          </a:xfrm>
        </p:grpSpPr>
        <p:sp>
          <p:nvSpPr>
            <p:cNvPr name="Freeform 7" id="7"/>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F0AA66"/>
            </a:solidFill>
          </p:spPr>
        </p:sp>
        <p:sp>
          <p:nvSpPr>
            <p:cNvPr name="Freeform 8" id="8"/>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1F5436"/>
            </a:solidFill>
          </p:spPr>
        </p:sp>
      </p:grpSp>
      <p:sp>
        <p:nvSpPr>
          <p:cNvPr name="TextBox 9" id="9"/>
          <p:cNvSpPr txBox="true"/>
          <p:nvPr/>
        </p:nvSpPr>
        <p:spPr>
          <a:xfrm rot="0">
            <a:off x="2893942" y="5155356"/>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Evet</a:t>
            </a:r>
          </a:p>
        </p:txBody>
      </p:sp>
      <p:sp>
        <p:nvSpPr>
          <p:cNvPr name="TextBox 10" id="10"/>
          <p:cNvSpPr txBox="true"/>
          <p:nvPr/>
        </p:nvSpPr>
        <p:spPr>
          <a:xfrm rot="0">
            <a:off x="2893942" y="7060382"/>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Hayır</a:t>
            </a:r>
          </a:p>
        </p:txBody>
      </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256491" y="7342957"/>
            <a:ext cx="874865" cy="582183"/>
          </a:xfrm>
          <a:prstGeom prst="rect">
            <a:avLst/>
          </a:prstGeom>
        </p:spPr>
      </p:pic>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406801" y="7301087"/>
            <a:ext cx="527896" cy="665924"/>
          </a:xfrm>
          <a:prstGeom prst="rect">
            <a:avLst/>
          </a:prstGeom>
        </p:spPr>
      </p:pic>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052780" y="6438111"/>
            <a:ext cx="603221" cy="603221"/>
          </a:xfrm>
          <a:prstGeom prst="rect">
            <a:avLst/>
          </a:prstGeom>
        </p:spPr>
      </p:pic>
      <p:pic>
        <p:nvPicPr>
          <p:cNvPr name="Picture 14" id="1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588999" y="6184530"/>
            <a:ext cx="1104924" cy="1110385"/>
          </a:xfrm>
          <a:prstGeom prst="rect">
            <a:avLst/>
          </a:prstGeom>
        </p:spPr>
      </p:pic>
      <p:pic>
        <p:nvPicPr>
          <p:cNvPr name="Picture 15" id="1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2646007" y="6522139"/>
            <a:ext cx="531252" cy="531252"/>
          </a:xfrm>
          <a:prstGeom prst="rect">
            <a:avLst/>
          </a:prstGeom>
        </p:spPr>
      </p:pic>
      <p:pic>
        <p:nvPicPr>
          <p:cNvPr name="Picture 16" id="1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406801" y="5621147"/>
            <a:ext cx="611426" cy="611426"/>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4413640" y="5621147"/>
            <a:ext cx="717715" cy="717715"/>
          </a:xfrm>
          <a:prstGeom prst="rect">
            <a:avLst/>
          </a:prstGeom>
        </p:spPr>
      </p:pic>
      <p:pic>
        <p:nvPicPr>
          <p:cNvPr name="Picture 18" id="18"/>
          <p:cNvPicPr>
            <a:picLocks noChangeAspect="true"/>
          </p:cNvPicPr>
          <p:nvPr/>
        </p:nvPicPr>
        <p:blipFill>
          <a:blip r:embed="rId9"/>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2201829" y="1844675"/>
            <a:ext cx="11692136" cy="150495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a:rPr>
              <a:t>İnternette herhangi bir amaçla değil, öylesine dolaşıp</a:t>
            </a:r>
          </a:p>
          <a:p>
            <a:pPr>
              <a:lnSpc>
                <a:spcPts val="6000"/>
              </a:lnSpc>
            </a:pPr>
            <a:r>
              <a:rPr lang="en-US" sz="4000">
                <a:solidFill>
                  <a:srgbClr val="000000"/>
                </a:solidFill>
                <a:latin typeface="Glacial Indifference"/>
              </a:rPr>
              <a:t>duruyor musun?</a:t>
            </a:r>
          </a:p>
        </p:txBody>
      </p:sp>
      <p:grpSp>
        <p:nvGrpSpPr>
          <p:cNvPr name="Group 3" id="3"/>
          <p:cNvGrpSpPr/>
          <p:nvPr/>
        </p:nvGrpSpPr>
        <p:grpSpPr>
          <a:xfrm rot="0">
            <a:off x="2201829" y="4858058"/>
            <a:ext cx="2862062" cy="1159748"/>
            <a:chOff x="0" y="0"/>
            <a:chExt cx="6710208" cy="2719070"/>
          </a:xfrm>
        </p:grpSpPr>
        <p:sp>
          <p:nvSpPr>
            <p:cNvPr name="Freeform 4" id="4"/>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B05725"/>
            </a:solidFill>
          </p:spPr>
        </p:sp>
        <p:sp>
          <p:nvSpPr>
            <p:cNvPr name="Freeform 5" id="5"/>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F0AA66"/>
            </a:solidFill>
          </p:spPr>
        </p:sp>
      </p:grpSp>
      <p:grpSp>
        <p:nvGrpSpPr>
          <p:cNvPr name="Group 6" id="6"/>
          <p:cNvGrpSpPr/>
          <p:nvPr/>
        </p:nvGrpSpPr>
        <p:grpSpPr>
          <a:xfrm rot="0">
            <a:off x="2201829" y="6763084"/>
            <a:ext cx="2862062" cy="1159748"/>
            <a:chOff x="0" y="0"/>
            <a:chExt cx="6710208" cy="2719070"/>
          </a:xfrm>
        </p:grpSpPr>
        <p:sp>
          <p:nvSpPr>
            <p:cNvPr name="Freeform 7" id="7"/>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F0AA66"/>
            </a:solidFill>
          </p:spPr>
        </p:sp>
        <p:sp>
          <p:nvSpPr>
            <p:cNvPr name="Freeform 8" id="8"/>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1F5436"/>
            </a:solidFill>
          </p:spPr>
        </p:sp>
      </p:grpSp>
      <p:sp>
        <p:nvSpPr>
          <p:cNvPr name="TextBox 9" id="9"/>
          <p:cNvSpPr txBox="true"/>
          <p:nvPr/>
        </p:nvSpPr>
        <p:spPr>
          <a:xfrm rot="0">
            <a:off x="2893942" y="5155356"/>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Evet</a:t>
            </a:r>
          </a:p>
        </p:txBody>
      </p:sp>
      <p:sp>
        <p:nvSpPr>
          <p:cNvPr name="TextBox 10" id="10"/>
          <p:cNvSpPr txBox="true"/>
          <p:nvPr/>
        </p:nvSpPr>
        <p:spPr>
          <a:xfrm rot="0">
            <a:off x="2893942" y="7060382"/>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Hayır</a:t>
            </a:r>
          </a:p>
        </p:txBody>
      </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256491" y="7342957"/>
            <a:ext cx="874865" cy="582183"/>
          </a:xfrm>
          <a:prstGeom prst="rect">
            <a:avLst/>
          </a:prstGeom>
        </p:spPr>
      </p:pic>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406801" y="7301087"/>
            <a:ext cx="527896" cy="665924"/>
          </a:xfrm>
          <a:prstGeom prst="rect">
            <a:avLst/>
          </a:prstGeom>
        </p:spPr>
      </p:pic>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052780" y="6438111"/>
            <a:ext cx="603221" cy="603221"/>
          </a:xfrm>
          <a:prstGeom prst="rect">
            <a:avLst/>
          </a:prstGeom>
        </p:spPr>
      </p:pic>
      <p:pic>
        <p:nvPicPr>
          <p:cNvPr name="Picture 14" id="1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588999" y="6184530"/>
            <a:ext cx="1104924" cy="1110385"/>
          </a:xfrm>
          <a:prstGeom prst="rect">
            <a:avLst/>
          </a:prstGeom>
        </p:spPr>
      </p:pic>
      <p:pic>
        <p:nvPicPr>
          <p:cNvPr name="Picture 15" id="1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2646007" y="6522139"/>
            <a:ext cx="531252" cy="531252"/>
          </a:xfrm>
          <a:prstGeom prst="rect">
            <a:avLst/>
          </a:prstGeom>
        </p:spPr>
      </p:pic>
      <p:pic>
        <p:nvPicPr>
          <p:cNvPr name="Picture 16" id="1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413640" y="5621147"/>
            <a:ext cx="717715" cy="717715"/>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3406801" y="5621147"/>
            <a:ext cx="611426" cy="611426"/>
          </a:xfrm>
          <a:prstGeom prst="rect">
            <a:avLst/>
          </a:prstGeom>
        </p:spPr>
      </p:pic>
      <p:pic>
        <p:nvPicPr>
          <p:cNvPr name="Picture 18" id="18"/>
          <p:cNvPicPr>
            <a:picLocks noChangeAspect="true"/>
          </p:cNvPicPr>
          <p:nvPr/>
        </p:nvPicPr>
        <p:blipFill>
          <a:blip r:embed="rId9"/>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2319238" y="2111375"/>
            <a:ext cx="12239824" cy="150495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a:rPr>
              <a:t>Teknolojik malzemelerini kullanman kısıtlandığında tepen</a:t>
            </a:r>
          </a:p>
          <a:p>
            <a:pPr>
              <a:lnSpc>
                <a:spcPts val="6000"/>
              </a:lnSpc>
            </a:pPr>
            <a:r>
              <a:rPr lang="en-US" sz="4000">
                <a:solidFill>
                  <a:srgbClr val="000000"/>
                </a:solidFill>
                <a:latin typeface="Glacial Indifference"/>
              </a:rPr>
              <a:t>atıyor, öfkeden çıldırıyor musun?</a:t>
            </a:r>
          </a:p>
        </p:txBody>
      </p:sp>
      <p:grpSp>
        <p:nvGrpSpPr>
          <p:cNvPr name="Group 3" id="3"/>
          <p:cNvGrpSpPr/>
          <p:nvPr/>
        </p:nvGrpSpPr>
        <p:grpSpPr>
          <a:xfrm rot="0">
            <a:off x="2201829" y="4858058"/>
            <a:ext cx="2862062" cy="1159748"/>
            <a:chOff x="0" y="0"/>
            <a:chExt cx="6710208" cy="2719070"/>
          </a:xfrm>
        </p:grpSpPr>
        <p:sp>
          <p:nvSpPr>
            <p:cNvPr name="Freeform 4" id="4"/>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B05725"/>
            </a:solidFill>
          </p:spPr>
        </p:sp>
        <p:sp>
          <p:nvSpPr>
            <p:cNvPr name="Freeform 5" id="5"/>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F0AA66"/>
            </a:solidFill>
          </p:spPr>
        </p:sp>
      </p:grpSp>
      <p:grpSp>
        <p:nvGrpSpPr>
          <p:cNvPr name="Group 6" id="6"/>
          <p:cNvGrpSpPr/>
          <p:nvPr/>
        </p:nvGrpSpPr>
        <p:grpSpPr>
          <a:xfrm rot="0">
            <a:off x="2201829" y="6763084"/>
            <a:ext cx="2862062" cy="1159748"/>
            <a:chOff x="0" y="0"/>
            <a:chExt cx="6710208" cy="2719070"/>
          </a:xfrm>
        </p:grpSpPr>
        <p:sp>
          <p:nvSpPr>
            <p:cNvPr name="Freeform 7" id="7"/>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F0AA66"/>
            </a:solidFill>
          </p:spPr>
        </p:sp>
        <p:sp>
          <p:nvSpPr>
            <p:cNvPr name="Freeform 8" id="8"/>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1F5436"/>
            </a:solidFill>
          </p:spPr>
        </p:sp>
      </p:grpSp>
      <p:sp>
        <p:nvSpPr>
          <p:cNvPr name="TextBox 9" id="9"/>
          <p:cNvSpPr txBox="true"/>
          <p:nvPr/>
        </p:nvSpPr>
        <p:spPr>
          <a:xfrm rot="0">
            <a:off x="2893942" y="5155356"/>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Evet</a:t>
            </a:r>
          </a:p>
        </p:txBody>
      </p:sp>
      <p:sp>
        <p:nvSpPr>
          <p:cNvPr name="TextBox 10" id="10"/>
          <p:cNvSpPr txBox="true"/>
          <p:nvPr/>
        </p:nvSpPr>
        <p:spPr>
          <a:xfrm rot="0">
            <a:off x="2893942" y="7060382"/>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Hayır</a:t>
            </a:r>
          </a:p>
        </p:txBody>
      </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256491" y="7342957"/>
            <a:ext cx="874865" cy="582183"/>
          </a:xfrm>
          <a:prstGeom prst="rect">
            <a:avLst/>
          </a:prstGeom>
        </p:spPr>
      </p:pic>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406801" y="7301087"/>
            <a:ext cx="527896" cy="665924"/>
          </a:xfrm>
          <a:prstGeom prst="rect">
            <a:avLst/>
          </a:prstGeom>
        </p:spPr>
      </p:pic>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052780" y="6438111"/>
            <a:ext cx="603221" cy="603221"/>
          </a:xfrm>
          <a:prstGeom prst="rect">
            <a:avLst/>
          </a:prstGeom>
        </p:spPr>
      </p:pic>
      <p:pic>
        <p:nvPicPr>
          <p:cNvPr name="Picture 14" id="1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588999" y="6184530"/>
            <a:ext cx="1104924" cy="1110385"/>
          </a:xfrm>
          <a:prstGeom prst="rect">
            <a:avLst/>
          </a:prstGeom>
        </p:spPr>
      </p:pic>
      <p:pic>
        <p:nvPicPr>
          <p:cNvPr name="Picture 15" id="1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2646007" y="6522139"/>
            <a:ext cx="531252" cy="531252"/>
          </a:xfrm>
          <a:prstGeom prst="rect">
            <a:avLst/>
          </a:prstGeom>
        </p:spPr>
      </p:pic>
      <p:pic>
        <p:nvPicPr>
          <p:cNvPr name="Picture 16" id="1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413640" y="5621147"/>
            <a:ext cx="717715" cy="717715"/>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3406801" y="5621147"/>
            <a:ext cx="611426" cy="611426"/>
          </a:xfrm>
          <a:prstGeom prst="rect">
            <a:avLst/>
          </a:prstGeom>
        </p:spPr>
      </p:pic>
      <p:pic>
        <p:nvPicPr>
          <p:cNvPr name="Picture 18" id="18"/>
          <p:cNvPicPr>
            <a:picLocks noChangeAspect="true"/>
          </p:cNvPicPr>
          <p:nvPr/>
        </p:nvPicPr>
        <p:blipFill>
          <a:blip r:embed="rId9"/>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2201829" y="1911350"/>
            <a:ext cx="10460236" cy="150495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a:rPr>
              <a:t>Sanal dostların evdeki, mahallendeki, okulundaki</a:t>
            </a:r>
          </a:p>
          <a:p>
            <a:pPr>
              <a:lnSpc>
                <a:spcPts val="6000"/>
              </a:lnSpc>
            </a:pPr>
            <a:r>
              <a:rPr lang="en-US" sz="4000">
                <a:solidFill>
                  <a:srgbClr val="000000"/>
                </a:solidFill>
                <a:latin typeface="Glacial Indifference"/>
              </a:rPr>
              <a:t>dostlarından daha mı fazla?</a:t>
            </a:r>
          </a:p>
        </p:txBody>
      </p:sp>
      <p:grpSp>
        <p:nvGrpSpPr>
          <p:cNvPr name="Group 3" id="3"/>
          <p:cNvGrpSpPr/>
          <p:nvPr/>
        </p:nvGrpSpPr>
        <p:grpSpPr>
          <a:xfrm rot="0">
            <a:off x="2201829" y="4858058"/>
            <a:ext cx="2862062" cy="1159748"/>
            <a:chOff x="0" y="0"/>
            <a:chExt cx="6710208" cy="2719070"/>
          </a:xfrm>
        </p:grpSpPr>
        <p:sp>
          <p:nvSpPr>
            <p:cNvPr name="Freeform 4" id="4"/>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B05725"/>
            </a:solidFill>
          </p:spPr>
        </p:sp>
        <p:sp>
          <p:nvSpPr>
            <p:cNvPr name="Freeform 5" id="5"/>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F0AA66"/>
            </a:solidFill>
          </p:spPr>
        </p:sp>
      </p:grpSp>
      <p:grpSp>
        <p:nvGrpSpPr>
          <p:cNvPr name="Group 6" id="6"/>
          <p:cNvGrpSpPr/>
          <p:nvPr/>
        </p:nvGrpSpPr>
        <p:grpSpPr>
          <a:xfrm rot="0">
            <a:off x="2201829" y="6763084"/>
            <a:ext cx="2862062" cy="1159748"/>
            <a:chOff x="0" y="0"/>
            <a:chExt cx="6710208" cy="2719070"/>
          </a:xfrm>
        </p:grpSpPr>
        <p:sp>
          <p:nvSpPr>
            <p:cNvPr name="Freeform 7" id="7"/>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F0AA66"/>
            </a:solidFill>
          </p:spPr>
        </p:sp>
        <p:sp>
          <p:nvSpPr>
            <p:cNvPr name="Freeform 8" id="8"/>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1F5436"/>
            </a:solidFill>
          </p:spPr>
        </p:sp>
      </p:grpSp>
      <p:sp>
        <p:nvSpPr>
          <p:cNvPr name="TextBox 9" id="9"/>
          <p:cNvSpPr txBox="true"/>
          <p:nvPr/>
        </p:nvSpPr>
        <p:spPr>
          <a:xfrm rot="0">
            <a:off x="2893942" y="5155356"/>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Evet</a:t>
            </a:r>
          </a:p>
        </p:txBody>
      </p:sp>
      <p:sp>
        <p:nvSpPr>
          <p:cNvPr name="TextBox 10" id="10"/>
          <p:cNvSpPr txBox="true"/>
          <p:nvPr/>
        </p:nvSpPr>
        <p:spPr>
          <a:xfrm rot="0">
            <a:off x="2893942" y="7060382"/>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Hayır</a:t>
            </a:r>
          </a:p>
        </p:txBody>
      </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256491" y="7342957"/>
            <a:ext cx="874865" cy="582183"/>
          </a:xfrm>
          <a:prstGeom prst="rect">
            <a:avLst/>
          </a:prstGeom>
        </p:spPr>
      </p:pic>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406801" y="7301087"/>
            <a:ext cx="527896" cy="665924"/>
          </a:xfrm>
          <a:prstGeom prst="rect">
            <a:avLst/>
          </a:prstGeom>
        </p:spPr>
      </p:pic>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052780" y="6438111"/>
            <a:ext cx="603221" cy="603221"/>
          </a:xfrm>
          <a:prstGeom prst="rect">
            <a:avLst/>
          </a:prstGeom>
        </p:spPr>
      </p:pic>
      <p:pic>
        <p:nvPicPr>
          <p:cNvPr name="Picture 14" id="1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588999" y="6184530"/>
            <a:ext cx="1104924" cy="1110385"/>
          </a:xfrm>
          <a:prstGeom prst="rect">
            <a:avLst/>
          </a:prstGeom>
        </p:spPr>
      </p:pic>
      <p:pic>
        <p:nvPicPr>
          <p:cNvPr name="Picture 15" id="1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2646007" y="6522139"/>
            <a:ext cx="531252" cy="531252"/>
          </a:xfrm>
          <a:prstGeom prst="rect">
            <a:avLst/>
          </a:prstGeom>
        </p:spPr>
      </p:pic>
      <p:pic>
        <p:nvPicPr>
          <p:cNvPr name="Picture 16" id="1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413640" y="5621147"/>
            <a:ext cx="717715" cy="717715"/>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3406801" y="5621147"/>
            <a:ext cx="611426" cy="611426"/>
          </a:xfrm>
          <a:prstGeom prst="rect">
            <a:avLst/>
          </a:prstGeom>
        </p:spPr>
      </p:pic>
      <p:pic>
        <p:nvPicPr>
          <p:cNvPr name="Picture 18" id="18"/>
          <p:cNvPicPr>
            <a:picLocks noChangeAspect="true"/>
          </p:cNvPicPr>
          <p:nvPr/>
        </p:nvPicPr>
        <p:blipFill>
          <a:blip r:embed="rId9"/>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8737393" y="3975912"/>
            <a:ext cx="7798592" cy="2249451"/>
          </a:xfrm>
          <a:prstGeom prst="rect">
            <a:avLst/>
          </a:prstGeom>
        </p:spPr>
        <p:txBody>
          <a:bodyPr anchor="t" rtlCol="false" tIns="0" lIns="0" bIns="0" rIns="0">
            <a:spAutoFit/>
          </a:bodyPr>
          <a:lstStyle/>
          <a:p>
            <a:pPr algn="ctr">
              <a:lnSpc>
                <a:spcPts val="4483"/>
              </a:lnSpc>
            </a:pPr>
            <a:r>
              <a:rPr lang="en-US" sz="2988" spc="119">
                <a:solidFill>
                  <a:srgbClr val="FF5757"/>
                </a:solidFill>
                <a:latin typeface="Open Sauce Light"/>
              </a:rPr>
              <a:t>Kötü niyetli kulanıcıların kişiye zarar vermesini önleyecek,</a:t>
            </a:r>
          </a:p>
          <a:p>
            <a:pPr algn="ctr">
              <a:lnSpc>
                <a:spcPts val="4483"/>
              </a:lnSpc>
            </a:pPr>
            <a:r>
              <a:rPr lang="en-US" sz="2988" spc="119">
                <a:solidFill>
                  <a:srgbClr val="FF5757"/>
                </a:solidFill>
                <a:latin typeface="Arimo"/>
              </a:rPr>
              <a:t>özel hayatı, mahremiyeti, güvenliği koruyacak şekilde kullanmak.</a:t>
            </a:r>
            <a:r>
              <a:rPr lang="en-US" sz="2988" spc="119">
                <a:solidFill>
                  <a:srgbClr val="FF5757"/>
                </a:solidFill>
                <a:latin typeface="Open Sauce Light"/>
              </a:rPr>
              <a:t>.</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2816247" y="2365667"/>
            <a:ext cx="3974201" cy="4328337"/>
          </a:xfrm>
          <a:prstGeom prst="rect">
            <a:avLst/>
          </a:prstGeom>
        </p:spPr>
      </p:pic>
      <p:sp>
        <p:nvSpPr>
          <p:cNvPr name="TextBox 4" id="4"/>
          <p:cNvSpPr txBox="true"/>
          <p:nvPr/>
        </p:nvSpPr>
        <p:spPr>
          <a:xfrm rot="0">
            <a:off x="11479224" y="2365667"/>
            <a:ext cx="2892025" cy="1215692"/>
          </a:xfrm>
          <a:prstGeom prst="rect">
            <a:avLst/>
          </a:prstGeom>
        </p:spPr>
        <p:txBody>
          <a:bodyPr anchor="t" rtlCol="false" tIns="0" lIns="0" bIns="0" rIns="0">
            <a:spAutoFit/>
          </a:bodyPr>
          <a:lstStyle/>
          <a:p>
            <a:pPr>
              <a:lnSpc>
                <a:spcPts val="4862"/>
              </a:lnSpc>
              <a:spcBef>
                <a:spcPct val="0"/>
              </a:spcBef>
            </a:pPr>
            <a:r>
              <a:rPr lang="en-US" sz="4051" spc="405">
                <a:solidFill>
                  <a:srgbClr val="FF5757"/>
                </a:solidFill>
                <a:latin typeface="Glacial Indifference Bold"/>
              </a:rPr>
              <a:t>Güvenli Kullanım</a:t>
            </a:r>
          </a:p>
        </p:txBody>
      </p:sp>
      <p:pic>
        <p:nvPicPr>
          <p:cNvPr name="Picture 5" id="5"/>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2201829" y="1727200"/>
            <a:ext cx="11204972" cy="226695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a:rPr>
              <a:t>Teknolojiden uzak geçirdiğin zamanlarda “Sıkıldım!”</a:t>
            </a:r>
          </a:p>
          <a:p>
            <a:pPr>
              <a:lnSpc>
                <a:spcPts val="6000"/>
              </a:lnSpc>
            </a:pPr>
            <a:r>
              <a:rPr lang="en-US" sz="4000">
                <a:solidFill>
                  <a:srgbClr val="000000"/>
                </a:solidFill>
                <a:latin typeface="Glacial Indifference"/>
              </a:rPr>
              <a:t>diyor musun veya bu türden zamanları “kayıp</a:t>
            </a:r>
          </a:p>
          <a:p>
            <a:pPr>
              <a:lnSpc>
                <a:spcPts val="6000"/>
              </a:lnSpc>
            </a:pPr>
            <a:r>
              <a:rPr lang="en-US" sz="4000">
                <a:solidFill>
                  <a:srgbClr val="000000"/>
                </a:solidFill>
                <a:latin typeface="Glacial Indifference"/>
              </a:rPr>
              <a:t>vakitler” olarak görüyor musun?</a:t>
            </a:r>
          </a:p>
        </p:txBody>
      </p:sp>
      <p:grpSp>
        <p:nvGrpSpPr>
          <p:cNvPr name="Group 3" id="3"/>
          <p:cNvGrpSpPr/>
          <p:nvPr/>
        </p:nvGrpSpPr>
        <p:grpSpPr>
          <a:xfrm rot="0">
            <a:off x="2201829" y="4858058"/>
            <a:ext cx="2862062" cy="1159748"/>
            <a:chOff x="0" y="0"/>
            <a:chExt cx="6710208" cy="2719070"/>
          </a:xfrm>
        </p:grpSpPr>
        <p:sp>
          <p:nvSpPr>
            <p:cNvPr name="Freeform 4" id="4"/>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B05725"/>
            </a:solidFill>
          </p:spPr>
        </p:sp>
        <p:sp>
          <p:nvSpPr>
            <p:cNvPr name="Freeform 5" id="5"/>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F0AA66"/>
            </a:solidFill>
          </p:spPr>
        </p:sp>
      </p:grpSp>
      <p:grpSp>
        <p:nvGrpSpPr>
          <p:cNvPr name="Group 6" id="6"/>
          <p:cNvGrpSpPr/>
          <p:nvPr/>
        </p:nvGrpSpPr>
        <p:grpSpPr>
          <a:xfrm rot="0">
            <a:off x="2201829" y="6763084"/>
            <a:ext cx="2862062" cy="1159748"/>
            <a:chOff x="0" y="0"/>
            <a:chExt cx="6710208" cy="2719070"/>
          </a:xfrm>
        </p:grpSpPr>
        <p:sp>
          <p:nvSpPr>
            <p:cNvPr name="Freeform 7" id="7"/>
            <p:cNvSpPr/>
            <p:nvPr/>
          </p:nvSpPr>
          <p:spPr>
            <a:xfrm>
              <a:off x="0" y="0"/>
              <a:ext cx="450850" cy="450850"/>
            </a:xfrm>
            <a:custGeom>
              <a:avLst/>
              <a:gdLst/>
              <a:ahLst/>
              <a:cxnLst/>
              <a:rect r="r" b="b" t="t" l="l"/>
              <a:pathLst>
                <a:path h="450850" w="450850">
                  <a:moveTo>
                    <a:pt x="450850" y="450850"/>
                  </a:moveTo>
                  <a:lnTo>
                    <a:pt x="0" y="450850"/>
                  </a:lnTo>
                  <a:lnTo>
                    <a:pt x="450850" y="0"/>
                  </a:lnTo>
                  <a:close/>
                </a:path>
              </a:pathLst>
            </a:custGeom>
            <a:solidFill>
              <a:srgbClr val="F0AA66"/>
            </a:solidFill>
          </p:spPr>
        </p:sp>
        <p:sp>
          <p:nvSpPr>
            <p:cNvPr name="Freeform 8" id="8"/>
            <p:cNvSpPr/>
            <p:nvPr/>
          </p:nvSpPr>
          <p:spPr>
            <a:xfrm>
              <a:off x="0" y="450850"/>
              <a:ext cx="6710208" cy="2269490"/>
            </a:xfrm>
            <a:custGeom>
              <a:avLst/>
              <a:gdLst/>
              <a:ahLst/>
              <a:cxnLst/>
              <a:rect r="r" b="b" t="t" l="l"/>
              <a:pathLst>
                <a:path h="2269490" w="6710208">
                  <a:moveTo>
                    <a:pt x="6120928" y="0"/>
                  </a:moveTo>
                  <a:lnTo>
                    <a:pt x="0" y="0"/>
                  </a:lnTo>
                  <a:lnTo>
                    <a:pt x="0" y="2269490"/>
                  </a:lnTo>
                  <a:lnTo>
                    <a:pt x="6120928" y="2269490"/>
                  </a:lnTo>
                  <a:lnTo>
                    <a:pt x="6120928" y="2268220"/>
                  </a:lnTo>
                  <a:lnTo>
                    <a:pt x="6710208" y="1134110"/>
                  </a:lnTo>
                  <a:close/>
                </a:path>
              </a:pathLst>
            </a:custGeom>
            <a:solidFill>
              <a:srgbClr val="1F5436"/>
            </a:solidFill>
          </p:spPr>
        </p:sp>
      </p:gr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4256491" y="7342957"/>
            <a:ext cx="874865" cy="582183"/>
          </a:xfrm>
          <a:prstGeom prst="rect">
            <a:avLst/>
          </a:prstGeom>
        </p:spPr>
      </p:pic>
      <p:pic>
        <p:nvPicPr>
          <p:cNvPr name="Picture 10" id="10"/>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406801" y="7301087"/>
            <a:ext cx="527896" cy="665924"/>
          </a:xfrm>
          <a:prstGeom prst="rect">
            <a:avLst/>
          </a:prstGeom>
        </p:spPr>
      </p:pic>
      <p:pic>
        <p:nvPicPr>
          <p:cNvPr name="Picture 11" id="1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2646007" y="6522139"/>
            <a:ext cx="531252" cy="531252"/>
          </a:xfrm>
          <a:prstGeom prst="rect">
            <a:avLst/>
          </a:prstGeom>
        </p:spPr>
      </p:pic>
      <p:pic>
        <p:nvPicPr>
          <p:cNvPr name="Picture 12" id="12"/>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588999" y="6184530"/>
            <a:ext cx="1104924" cy="1110385"/>
          </a:xfrm>
          <a:prstGeom prst="rect">
            <a:avLst/>
          </a:prstGeom>
        </p:spPr>
      </p:pic>
      <p:pic>
        <p:nvPicPr>
          <p:cNvPr name="Picture 13" id="13"/>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3406801" y="5621147"/>
            <a:ext cx="611426" cy="611426"/>
          </a:xfrm>
          <a:prstGeom prst="rect">
            <a:avLst/>
          </a:prstGeom>
        </p:spPr>
      </p:pic>
      <p:pic>
        <p:nvPicPr>
          <p:cNvPr name="Picture 14" id="14"/>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413640" y="5621147"/>
            <a:ext cx="717715" cy="717715"/>
          </a:xfrm>
          <a:prstGeom prst="rect">
            <a:avLst/>
          </a:prstGeom>
        </p:spPr>
      </p:pic>
      <p:pic>
        <p:nvPicPr>
          <p:cNvPr name="Picture 15" id="1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5052780" y="6438111"/>
            <a:ext cx="603221" cy="603221"/>
          </a:xfrm>
          <a:prstGeom prst="rect">
            <a:avLst/>
          </a:prstGeom>
        </p:spPr>
      </p:pic>
      <p:sp>
        <p:nvSpPr>
          <p:cNvPr name="TextBox 16" id="16"/>
          <p:cNvSpPr txBox="true"/>
          <p:nvPr/>
        </p:nvSpPr>
        <p:spPr>
          <a:xfrm rot="0">
            <a:off x="2893942" y="5155356"/>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Evet</a:t>
            </a:r>
          </a:p>
        </p:txBody>
      </p:sp>
      <p:sp>
        <p:nvSpPr>
          <p:cNvPr name="TextBox 17" id="17"/>
          <p:cNvSpPr txBox="true"/>
          <p:nvPr/>
        </p:nvSpPr>
        <p:spPr>
          <a:xfrm rot="0">
            <a:off x="2893942" y="7060382"/>
            <a:ext cx="1477837" cy="584200"/>
          </a:xfrm>
          <a:prstGeom prst="rect">
            <a:avLst/>
          </a:prstGeom>
        </p:spPr>
        <p:txBody>
          <a:bodyPr anchor="t" rtlCol="false" tIns="0" lIns="0" bIns="0" rIns="0">
            <a:spAutoFit/>
          </a:bodyPr>
          <a:lstStyle/>
          <a:p>
            <a:pPr>
              <a:lnSpc>
                <a:spcPts val="4400"/>
              </a:lnSpc>
              <a:spcBef>
                <a:spcPct val="0"/>
              </a:spcBef>
            </a:pPr>
            <a:r>
              <a:rPr lang="en-US" sz="4000">
                <a:solidFill>
                  <a:srgbClr val="000000"/>
                </a:solidFill>
                <a:latin typeface="Glacial Indifference"/>
              </a:rPr>
              <a:t>Hayır</a:t>
            </a:r>
          </a:p>
        </p:txBody>
      </p:sp>
      <p:pic>
        <p:nvPicPr>
          <p:cNvPr name="Picture 18" id="18"/>
          <p:cNvPicPr>
            <a:picLocks noChangeAspect="true"/>
          </p:cNvPicPr>
          <p:nvPr/>
        </p:nvPicPr>
        <p:blipFill>
          <a:blip r:embed="rId9"/>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8893473" y="2540000"/>
            <a:ext cx="8582224" cy="150495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a:rPr>
              <a:t>İyice düşünüp taşınmanız gerekiyor.</a:t>
            </a:r>
          </a:p>
          <a:p>
            <a:pPr>
              <a:lnSpc>
                <a:spcPts val="6000"/>
              </a:lnSpc>
            </a:pPr>
            <a:r>
              <a:rPr lang="en-US" sz="4000">
                <a:solidFill>
                  <a:srgbClr val="000000"/>
                </a:solidFill>
                <a:latin typeface="Glacial Indifference"/>
              </a:rPr>
              <a:t>Almanız gereken önemli kararlar olabilir</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7874331" y="2673350"/>
            <a:ext cx="834101" cy="1364590"/>
          </a:xfrm>
          <a:prstGeom prst="rect">
            <a:avLst/>
          </a:prstGeom>
        </p:spPr>
      </p:pic>
      <p:sp>
        <p:nvSpPr>
          <p:cNvPr name="TextBox 4" id="4"/>
          <p:cNvSpPr txBox="true"/>
          <p:nvPr/>
        </p:nvSpPr>
        <p:spPr>
          <a:xfrm rot="0">
            <a:off x="1951964" y="2540000"/>
            <a:ext cx="5731868" cy="150495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Bold"/>
              </a:rPr>
              <a:t>Evet</a:t>
            </a:r>
          </a:p>
          <a:p>
            <a:pPr>
              <a:lnSpc>
                <a:spcPts val="6000"/>
              </a:lnSpc>
            </a:pPr>
            <a:r>
              <a:rPr lang="en-US" sz="4000">
                <a:solidFill>
                  <a:srgbClr val="000000"/>
                </a:solidFill>
                <a:latin typeface="Glacial Indifference"/>
              </a:rPr>
              <a:t>İfadeleriniz çoğunluktaysa</a:t>
            </a:r>
          </a:p>
        </p:txBody>
      </p:sp>
      <p:sp>
        <p:nvSpPr>
          <p:cNvPr name="TextBox 5" id="5"/>
          <p:cNvSpPr txBox="true"/>
          <p:nvPr/>
        </p:nvSpPr>
        <p:spPr>
          <a:xfrm rot="0">
            <a:off x="1951964" y="6069551"/>
            <a:ext cx="5731868" cy="150495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Bold"/>
              </a:rPr>
              <a:t>Hayır</a:t>
            </a:r>
          </a:p>
          <a:p>
            <a:pPr>
              <a:lnSpc>
                <a:spcPts val="6000"/>
              </a:lnSpc>
            </a:pPr>
            <a:r>
              <a:rPr lang="en-US" sz="4000">
                <a:solidFill>
                  <a:srgbClr val="000000"/>
                </a:solidFill>
                <a:latin typeface="Glacial Indifference"/>
              </a:rPr>
              <a:t>İfadeleriniz çoğunluktaysa</a:t>
            </a:r>
          </a:p>
        </p:txBody>
      </p:sp>
      <p:sp>
        <p:nvSpPr>
          <p:cNvPr name="TextBox 6" id="6"/>
          <p:cNvSpPr txBox="true"/>
          <p:nvPr/>
        </p:nvSpPr>
        <p:spPr>
          <a:xfrm rot="0">
            <a:off x="8893473" y="5873361"/>
            <a:ext cx="4958755" cy="1504950"/>
          </a:xfrm>
          <a:prstGeom prst="rect">
            <a:avLst/>
          </a:prstGeom>
        </p:spPr>
        <p:txBody>
          <a:bodyPr anchor="t" rtlCol="false" tIns="0" lIns="0" bIns="0" rIns="0">
            <a:spAutoFit/>
          </a:bodyPr>
          <a:lstStyle/>
          <a:p>
            <a:pPr>
              <a:lnSpc>
                <a:spcPts val="6000"/>
              </a:lnSpc>
            </a:pPr>
            <a:r>
              <a:rPr lang="en-US" sz="4000">
                <a:solidFill>
                  <a:srgbClr val="000000"/>
                </a:solidFill>
                <a:latin typeface="Glacial Indifference"/>
              </a:rPr>
              <a:t>Teknoloji konusunda</a:t>
            </a:r>
          </a:p>
          <a:p>
            <a:pPr>
              <a:lnSpc>
                <a:spcPts val="6000"/>
              </a:lnSpc>
            </a:pPr>
            <a:r>
              <a:rPr lang="en-US" sz="4000">
                <a:solidFill>
                  <a:srgbClr val="000000"/>
                </a:solidFill>
                <a:latin typeface="Glacial Indifference"/>
              </a:rPr>
              <a:t>gayet iyi durumdasınız.</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7874331" y="6006711"/>
            <a:ext cx="834101" cy="1364590"/>
          </a:xfrm>
          <a:prstGeom prst="rect">
            <a:avLst/>
          </a:prstGeom>
        </p:spPr>
      </p:pic>
      <p:pic>
        <p:nvPicPr>
          <p:cNvPr name="Picture 8" id="8"/>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8107197" y="1346200"/>
            <a:ext cx="2913294" cy="2747819"/>
            <a:chOff x="0" y="0"/>
            <a:chExt cx="6350000" cy="5989320"/>
          </a:xfrm>
        </p:grpSpPr>
        <p:sp>
          <p:nvSpPr>
            <p:cNvPr name="Freeform 3" id="3"/>
            <p:cNvSpPr/>
            <p:nvPr/>
          </p:nvSpPr>
          <p:spPr>
            <a:xfrm>
              <a:off x="0" y="0"/>
              <a:ext cx="6350000" cy="5989320"/>
            </a:xfrm>
            <a:custGeom>
              <a:avLst/>
              <a:gdLst/>
              <a:ahLst/>
              <a:cxnLst/>
              <a:rect r="r" b="b" t="t" l="l"/>
              <a:pathLst>
                <a:path h="5989320" w="635000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solidFill>
              <a:srgbClr val="F0AA66"/>
            </a:solidFill>
          </p:spPr>
        </p:sp>
      </p:grpSp>
      <p:sp>
        <p:nvSpPr>
          <p:cNvPr name="TextBox 4" id="4"/>
          <p:cNvSpPr txBox="true"/>
          <p:nvPr/>
        </p:nvSpPr>
        <p:spPr>
          <a:xfrm rot="0">
            <a:off x="1380430" y="1076325"/>
            <a:ext cx="5226646" cy="2229485"/>
          </a:xfrm>
          <a:prstGeom prst="rect">
            <a:avLst/>
          </a:prstGeom>
        </p:spPr>
        <p:txBody>
          <a:bodyPr anchor="t" rtlCol="false" tIns="0" lIns="0" bIns="0" rIns="0">
            <a:spAutoFit/>
          </a:bodyPr>
          <a:lstStyle/>
          <a:p>
            <a:pPr algn="ctr">
              <a:lnSpc>
                <a:spcPts val="5830"/>
              </a:lnSpc>
              <a:spcBef>
                <a:spcPct val="0"/>
              </a:spcBef>
            </a:pPr>
            <a:r>
              <a:rPr lang="en-US" sz="5300">
                <a:solidFill>
                  <a:srgbClr val="000000"/>
                </a:solidFill>
                <a:latin typeface="Glacial Indifference"/>
              </a:rPr>
              <a:t>Teknoloji Bağımlısı</a:t>
            </a:r>
          </a:p>
          <a:p>
            <a:pPr algn="ctr">
              <a:lnSpc>
                <a:spcPts val="5830"/>
              </a:lnSpc>
              <a:spcBef>
                <a:spcPct val="0"/>
              </a:spcBef>
            </a:pPr>
            <a:r>
              <a:rPr lang="en-US" sz="5300">
                <a:solidFill>
                  <a:srgbClr val="000000"/>
                </a:solidFill>
                <a:latin typeface="Glacial Indifference"/>
              </a:rPr>
              <a:t>Olmamak</a:t>
            </a:r>
          </a:p>
          <a:p>
            <a:pPr algn="ctr">
              <a:lnSpc>
                <a:spcPts val="5830"/>
              </a:lnSpc>
              <a:spcBef>
                <a:spcPct val="0"/>
              </a:spcBef>
            </a:pPr>
            <a:r>
              <a:rPr lang="en-US" sz="5300">
                <a:solidFill>
                  <a:srgbClr val="000000"/>
                </a:solidFill>
                <a:latin typeface="Glacial Indifference"/>
              </a:rPr>
              <a:t>İçin</a:t>
            </a:r>
          </a:p>
        </p:txBody>
      </p:sp>
      <p:grpSp>
        <p:nvGrpSpPr>
          <p:cNvPr name="Group 5" id="5"/>
          <p:cNvGrpSpPr/>
          <p:nvPr/>
        </p:nvGrpSpPr>
        <p:grpSpPr>
          <a:xfrm rot="0">
            <a:off x="11031306" y="3735936"/>
            <a:ext cx="2913294" cy="2747819"/>
            <a:chOff x="0" y="0"/>
            <a:chExt cx="6350000" cy="5989320"/>
          </a:xfrm>
        </p:grpSpPr>
        <p:sp>
          <p:nvSpPr>
            <p:cNvPr name="Freeform 6" id="6"/>
            <p:cNvSpPr/>
            <p:nvPr/>
          </p:nvSpPr>
          <p:spPr>
            <a:xfrm>
              <a:off x="0" y="0"/>
              <a:ext cx="6350000" cy="5989320"/>
            </a:xfrm>
            <a:custGeom>
              <a:avLst/>
              <a:gdLst/>
              <a:ahLst/>
              <a:cxnLst/>
              <a:rect r="r" b="b" t="t" l="l"/>
              <a:pathLst>
                <a:path h="5989320" w="635000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solidFill>
              <a:srgbClr val="737373"/>
            </a:solidFill>
          </p:spPr>
        </p:sp>
      </p:grpSp>
      <p:grpSp>
        <p:nvGrpSpPr>
          <p:cNvPr name="Group 7" id="7"/>
          <p:cNvGrpSpPr/>
          <p:nvPr/>
        </p:nvGrpSpPr>
        <p:grpSpPr>
          <a:xfrm rot="0">
            <a:off x="5555853" y="4094019"/>
            <a:ext cx="2913294" cy="2747819"/>
            <a:chOff x="0" y="0"/>
            <a:chExt cx="6350000" cy="5989320"/>
          </a:xfrm>
        </p:grpSpPr>
        <p:sp>
          <p:nvSpPr>
            <p:cNvPr name="Freeform 8" id="8"/>
            <p:cNvSpPr/>
            <p:nvPr/>
          </p:nvSpPr>
          <p:spPr>
            <a:xfrm>
              <a:off x="0" y="0"/>
              <a:ext cx="6350000" cy="5989320"/>
            </a:xfrm>
            <a:custGeom>
              <a:avLst/>
              <a:gdLst/>
              <a:ahLst/>
              <a:cxnLst/>
              <a:rect r="r" b="b" t="t" l="l"/>
              <a:pathLst>
                <a:path h="5989320" w="635000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solidFill>
              <a:srgbClr val="A1D9EC"/>
            </a:solidFill>
          </p:spPr>
        </p:sp>
      </p:grpSp>
      <p:grpSp>
        <p:nvGrpSpPr>
          <p:cNvPr name="Group 9" id="9"/>
          <p:cNvGrpSpPr/>
          <p:nvPr/>
        </p:nvGrpSpPr>
        <p:grpSpPr>
          <a:xfrm rot="0">
            <a:off x="8783406" y="6312305"/>
            <a:ext cx="2913294" cy="2747819"/>
            <a:chOff x="0" y="0"/>
            <a:chExt cx="6350000" cy="5989320"/>
          </a:xfrm>
        </p:grpSpPr>
        <p:sp>
          <p:nvSpPr>
            <p:cNvPr name="Freeform 10" id="10"/>
            <p:cNvSpPr/>
            <p:nvPr/>
          </p:nvSpPr>
          <p:spPr>
            <a:xfrm>
              <a:off x="0" y="0"/>
              <a:ext cx="6350000" cy="5989320"/>
            </a:xfrm>
            <a:custGeom>
              <a:avLst/>
              <a:gdLst/>
              <a:ahLst/>
              <a:cxnLst/>
              <a:rect r="r" b="b" t="t" l="l"/>
              <a:pathLst>
                <a:path h="5989320" w="635000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solidFill>
              <a:srgbClr val="CD5DAF"/>
            </a:solidFill>
          </p:spPr>
        </p:sp>
      </p:grpSp>
      <p:grpSp>
        <p:nvGrpSpPr>
          <p:cNvPr name="Group 11" id="11"/>
          <p:cNvGrpSpPr/>
          <p:nvPr/>
        </p:nvGrpSpPr>
        <p:grpSpPr>
          <a:xfrm rot="0">
            <a:off x="2280609" y="6007505"/>
            <a:ext cx="2913294" cy="2747819"/>
            <a:chOff x="0" y="0"/>
            <a:chExt cx="6350000" cy="5989320"/>
          </a:xfrm>
        </p:grpSpPr>
        <p:sp>
          <p:nvSpPr>
            <p:cNvPr name="Freeform 12" id="12"/>
            <p:cNvSpPr/>
            <p:nvPr/>
          </p:nvSpPr>
          <p:spPr>
            <a:xfrm>
              <a:off x="0" y="0"/>
              <a:ext cx="6350000" cy="5989320"/>
            </a:xfrm>
            <a:custGeom>
              <a:avLst/>
              <a:gdLst/>
              <a:ahLst/>
              <a:cxnLst/>
              <a:rect r="r" b="b" t="t" l="l"/>
              <a:pathLst>
                <a:path h="5989320" w="635000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solidFill>
              <a:srgbClr val="95451D"/>
            </a:solidFill>
          </p:spPr>
        </p:sp>
      </p:grpSp>
      <p:grpSp>
        <p:nvGrpSpPr>
          <p:cNvPr name="Group 13" id="13"/>
          <p:cNvGrpSpPr/>
          <p:nvPr/>
        </p:nvGrpSpPr>
        <p:grpSpPr>
          <a:xfrm rot="0">
            <a:off x="14077950" y="1346200"/>
            <a:ext cx="2913294" cy="2747819"/>
            <a:chOff x="0" y="0"/>
            <a:chExt cx="6350000" cy="5989320"/>
          </a:xfrm>
        </p:grpSpPr>
        <p:sp>
          <p:nvSpPr>
            <p:cNvPr name="Freeform 14" id="14"/>
            <p:cNvSpPr/>
            <p:nvPr/>
          </p:nvSpPr>
          <p:spPr>
            <a:xfrm>
              <a:off x="0" y="0"/>
              <a:ext cx="6350000" cy="5989320"/>
            </a:xfrm>
            <a:custGeom>
              <a:avLst/>
              <a:gdLst/>
              <a:ahLst/>
              <a:cxnLst/>
              <a:rect r="r" b="b" t="t" l="l"/>
              <a:pathLst>
                <a:path h="5989320" w="635000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solidFill>
              <a:srgbClr val="1F5436"/>
            </a:solidFill>
          </p:spPr>
        </p:sp>
      </p:grpSp>
      <p:grpSp>
        <p:nvGrpSpPr>
          <p:cNvPr name="Group 15" id="15"/>
          <p:cNvGrpSpPr/>
          <p:nvPr/>
        </p:nvGrpSpPr>
        <p:grpSpPr>
          <a:xfrm rot="0">
            <a:off x="13944600" y="5757546"/>
            <a:ext cx="2913294" cy="2747819"/>
            <a:chOff x="0" y="0"/>
            <a:chExt cx="6350000" cy="5989320"/>
          </a:xfrm>
        </p:grpSpPr>
        <p:sp>
          <p:nvSpPr>
            <p:cNvPr name="Freeform 16" id="16"/>
            <p:cNvSpPr/>
            <p:nvPr/>
          </p:nvSpPr>
          <p:spPr>
            <a:xfrm>
              <a:off x="0" y="0"/>
              <a:ext cx="6350000" cy="5989320"/>
            </a:xfrm>
            <a:custGeom>
              <a:avLst/>
              <a:gdLst/>
              <a:ahLst/>
              <a:cxnLst/>
              <a:rect r="r" b="b" t="t" l="l"/>
              <a:pathLst>
                <a:path h="5989320" w="635000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solidFill>
              <a:srgbClr val="265199"/>
            </a:solidFill>
          </p:spPr>
        </p:sp>
      </p:grpSp>
      <p:sp>
        <p:nvSpPr>
          <p:cNvPr name="TextBox 17" id="17"/>
          <p:cNvSpPr txBox="true"/>
          <p:nvPr/>
        </p:nvSpPr>
        <p:spPr>
          <a:xfrm rot="0">
            <a:off x="8107197" y="2075180"/>
            <a:ext cx="2913294" cy="847725"/>
          </a:xfrm>
          <a:prstGeom prst="rect">
            <a:avLst/>
          </a:prstGeom>
        </p:spPr>
        <p:txBody>
          <a:bodyPr anchor="t" rtlCol="false" tIns="0" lIns="0" bIns="0" rIns="0">
            <a:spAutoFit/>
          </a:bodyPr>
          <a:lstStyle/>
          <a:p>
            <a:pPr algn="ctr">
              <a:lnSpc>
                <a:spcPts val="3299"/>
              </a:lnSpc>
              <a:spcBef>
                <a:spcPct val="0"/>
              </a:spcBef>
            </a:pPr>
            <a:r>
              <a:rPr lang="en-US" sz="2999">
                <a:solidFill>
                  <a:srgbClr val="753A1A"/>
                </a:solidFill>
                <a:latin typeface="Glacial Indifference"/>
              </a:rPr>
              <a:t>Program</a:t>
            </a:r>
          </a:p>
          <a:p>
            <a:pPr algn="ctr">
              <a:lnSpc>
                <a:spcPts val="3299"/>
              </a:lnSpc>
              <a:spcBef>
                <a:spcPct val="0"/>
              </a:spcBef>
            </a:pPr>
            <a:r>
              <a:rPr lang="en-US" sz="2999">
                <a:solidFill>
                  <a:srgbClr val="753A1A"/>
                </a:solidFill>
                <a:latin typeface="Glacial Indifference"/>
              </a:rPr>
              <a:t>Yap!</a:t>
            </a:r>
          </a:p>
        </p:txBody>
      </p:sp>
      <p:sp>
        <p:nvSpPr>
          <p:cNvPr name="TextBox 18" id="18"/>
          <p:cNvSpPr txBox="true"/>
          <p:nvPr/>
        </p:nvSpPr>
        <p:spPr>
          <a:xfrm rot="0">
            <a:off x="14077950" y="1865630"/>
            <a:ext cx="2913294" cy="1266825"/>
          </a:xfrm>
          <a:prstGeom prst="rect">
            <a:avLst/>
          </a:prstGeom>
        </p:spPr>
        <p:txBody>
          <a:bodyPr anchor="t" rtlCol="false" tIns="0" lIns="0" bIns="0" rIns="0">
            <a:spAutoFit/>
          </a:bodyPr>
          <a:lstStyle/>
          <a:p>
            <a:pPr algn="ctr">
              <a:lnSpc>
                <a:spcPts val="3299"/>
              </a:lnSpc>
              <a:spcBef>
                <a:spcPct val="0"/>
              </a:spcBef>
            </a:pPr>
            <a:r>
              <a:rPr lang="en-US" sz="2999">
                <a:solidFill>
                  <a:srgbClr val="FBCD8A"/>
                </a:solidFill>
                <a:latin typeface="Glacial Indifference"/>
              </a:rPr>
              <a:t>Başka</a:t>
            </a:r>
          </a:p>
          <a:p>
            <a:pPr algn="ctr">
              <a:lnSpc>
                <a:spcPts val="3299"/>
              </a:lnSpc>
              <a:spcBef>
                <a:spcPct val="0"/>
              </a:spcBef>
            </a:pPr>
            <a:r>
              <a:rPr lang="en-US" sz="2999">
                <a:solidFill>
                  <a:srgbClr val="FBCD8A"/>
                </a:solidFill>
                <a:latin typeface="Glacial Indifference"/>
              </a:rPr>
              <a:t>Alternatifler</a:t>
            </a:r>
          </a:p>
          <a:p>
            <a:pPr algn="ctr">
              <a:lnSpc>
                <a:spcPts val="3299"/>
              </a:lnSpc>
              <a:spcBef>
                <a:spcPct val="0"/>
              </a:spcBef>
            </a:pPr>
            <a:r>
              <a:rPr lang="en-US" sz="2999">
                <a:solidFill>
                  <a:srgbClr val="FBCD8A"/>
                </a:solidFill>
                <a:latin typeface="Glacial Indifference"/>
              </a:rPr>
              <a:t>Oluştur!</a:t>
            </a:r>
          </a:p>
        </p:txBody>
      </p:sp>
      <p:sp>
        <p:nvSpPr>
          <p:cNvPr name="TextBox 19" id="19"/>
          <p:cNvSpPr txBox="true"/>
          <p:nvPr/>
        </p:nvSpPr>
        <p:spPr>
          <a:xfrm rot="0">
            <a:off x="11031306" y="4262121"/>
            <a:ext cx="2913294" cy="847725"/>
          </a:xfrm>
          <a:prstGeom prst="rect">
            <a:avLst/>
          </a:prstGeom>
        </p:spPr>
        <p:txBody>
          <a:bodyPr anchor="t" rtlCol="false" tIns="0" lIns="0" bIns="0" rIns="0">
            <a:spAutoFit/>
          </a:bodyPr>
          <a:lstStyle/>
          <a:p>
            <a:pPr algn="ctr">
              <a:lnSpc>
                <a:spcPts val="3299"/>
              </a:lnSpc>
              <a:spcBef>
                <a:spcPct val="0"/>
              </a:spcBef>
            </a:pPr>
            <a:r>
              <a:rPr lang="en-US" sz="2999">
                <a:solidFill>
                  <a:srgbClr val="F0AA66"/>
                </a:solidFill>
                <a:latin typeface="Glacial Indifference"/>
              </a:rPr>
              <a:t>Spor</a:t>
            </a:r>
          </a:p>
          <a:p>
            <a:pPr algn="ctr">
              <a:lnSpc>
                <a:spcPts val="3299"/>
              </a:lnSpc>
              <a:spcBef>
                <a:spcPct val="0"/>
              </a:spcBef>
            </a:pPr>
            <a:r>
              <a:rPr lang="en-US" sz="2999">
                <a:solidFill>
                  <a:srgbClr val="F0AA66"/>
                </a:solidFill>
                <a:latin typeface="Glacial Indifference"/>
              </a:rPr>
              <a:t>Yap!</a:t>
            </a:r>
          </a:p>
        </p:txBody>
      </p:sp>
      <p:sp>
        <p:nvSpPr>
          <p:cNvPr name="TextBox 20" id="20"/>
          <p:cNvSpPr txBox="true"/>
          <p:nvPr/>
        </p:nvSpPr>
        <p:spPr>
          <a:xfrm rot="0">
            <a:off x="5555853" y="4524375"/>
            <a:ext cx="2913294" cy="1266825"/>
          </a:xfrm>
          <a:prstGeom prst="rect">
            <a:avLst/>
          </a:prstGeom>
        </p:spPr>
        <p:txBody>
          <a:bodyPr anchor="t" rtlCol="false" tIns="0" lIns="0" bIns="0" rIns="0">
            <a:spAutoFit/>
          </a:bodyPr>
          <a:lstStyle/>
          <a:p>
            <a:pPr algn="ctr">
              <a:lnSpc>
                <a:spcPts val="3299"/>
              </a:lnSpc>
              <a:spcBef>
                <a:spcPct val="0"/>
              </a:spcBef>
            </a:pPr>
            <a:r>
              <a:rPr lang="en-US" sz="2999">
                <a:solidFill>
                  <a:srgbClr val="753A1A"/>
                </a:solidFill>
                <a:latin typeface="Glacial Indifference"/>
              </a:rPr>
              <a:t>Zaman</a:t>
            </a:r>
          </a:p>
          <a:p>
            <a:pPr algn="ctr">
              <a:lnSpc>
                <a:spcPts val="3299"/>
              </a:lnSpc>
              <a:spcBef>
                <a:spcPct val="0"/>
              </a:spcBef>
            </a:pPr>
            <a:r>
              <a:rPr lang="en-US" sz="2999">
                <a:solidFill>
                  <a:srgbClr val="753A1A"/>
                </a:solidFill>
                <a:latin typeface="Glacial Indifference"/>
              </a:rPr>
              <a:t>Sınırlaması</a:t>
            </a:r>
          </a:p>
          <a:p>
            <a:pPr algn="ctr">
              <a:lnSpc>
                <a:spcPts val="3299"/>
              </a:lnSpc>
              <a:spcBef>
                <a:spcPct val="0"/>
              </a:spcBef>
            </a:pPr>
            <a:r>
              <a:rPr lang="en-US" sz="2999">
                <a:solidFill>
                  <a:srgbClr val="753A1A"/>
                </a:solidFill>
                <a:latin typeface="Glacial Indifference"/>
              </a:rPr>
              <a:t>Şart!</a:t>
            </a:r>
          </a:p>
        </p:txBody>
      </p:sp>
      <p:sp>
        <p:nvSpPr>
          <p:cNvPr name="TextBox 21" id="21"/>
          <p:cNvSpPr txBox="true"/>
          <p:nvPr/>
        </p:nvSpPr>
        <p:spPr>
          <a:xfrm rot="0">
            <a:off x="8783406" y="7012249"/>
            <a:ext cx="2913294" cy="847725"/>
          </a:xfrm>
          <a:prstGeom prst="rect">
            <a:avLst/>
          </a:prstGeom>
        </p:spPr>
        <p:txBody>
          <a:bodyPr anchor="t" rtlCol="false" tIns="0" lIns="0" bIns="0" rIns="0">
            <a:spAutoFit/>
          </a:bodyPr>
          <a:lstStyle/>
          <a:p>
            <a:pPr algn="ctr">
              <a:lnSpc>
                <a:spcPts val="3299"/>
              </a:lnSpc>
              <a:spcBef>
                <a:spcPct val="0"/>
              </a:spcBef>
            </a:pPr>
            <a:r>
              <a:rPr lang="en-US" sz="2999">
                <a:solidFill>
                  <a:srgbClr val="F0AA66"/>
                </a:solidFill>
                <a:latin typeface="Glacial Indifference"/>
              </a:rPr>
              <a:t>Dışarı</a:t>
            </a:r>
          </a:p>
          <a:p>
            <a:pPr algn="ctr">
              <a:lnSpc>
                <a:spcPts val="3299"/>
              </a:lnSpc>
              <a:spcBef>
                <a:spcPct val="0"/>
              </a:spcBef>
            </a:pPr>
            <a:r>
              <a:rPr lang="en-US" sz="2999">
                <a:solidFill>
                  <a:srgbClr val="F0AA66"/>
                </a:solidFill>
                <a:latin typeface="Glacial Indifference"/>
              </a:rPr>
              <a:t>Çık!</a:t>
            </a:r>
          </a:p>
        </p:txBody>
      </p:sp>
      <p:sp>
        <p:nvSpPr>
          <p:cNvPr name="TextBox 22" id="22"/>
          <p:cNvSpPr txBox="true"/>
          <p:nvPr/>
        </p:nvSpPr>
        <p:spPr>
          <a:xfrm rot="0">
            <a:off x="2870580" y="6340880"/>
            <a:ext cx="1733352" cy="1685925"/>
          </a:xfrm>
          <a:prstGeom prst="rect">
            <a:avLst/>
          </a:prstGeom>
        </p:spPr>
        <p:txBody>
          <a:bodyPr anchor="t" rtlCol="false" tIns="0" lIns="0" bIns="0" rIns="0">
            <a:spAutoFit/>
          </a:bodyPr>
          <a:lstStyle/>
          <a:p>
            <a:pPr algn="ctr">
              <a:lnSpc>
                <a:spcPts val="3299"/>
              </a:lnSpc>
              <a:spcBef>
                <a:spcPct val="0"/>
              </a:spcBef>
            </a:pPr>
            <a:r>
              <a:rPr lang="en-US" sz="2999">
                <a:solidFill>
                  <a:srgbClr val="F0AA66"/>
                </a:solidFill>
                <a:latin typeface="Glacial Indifference"/>
              </a:rPr>
              <a:t>Ailenle</a:t>
            </a:r>
          </a:p>
          <a:p>
            <a:pPr algn="ctr">
              <a:lnSpc>
                <a:spcPts val="3299"/>
              </a:lnSpc>
              <a:spcBef>
                <a:spcPct val="0"/>
              </a:spcBef>
            </a:pPr>
            <a:r>
              <a:rPr lang="en-US" sz="2999">
                <a:solidFill>
                  <a:srgbClr val="F0AA66"/>
                </a:solidFill>
                <a:latin typeface="Glacial Indifference"/>
              </a:rPr>
              <a:t>Geçirdiğin</a:t>
            </a:r>
          </a:p>
          <a:p>
            <a:pPr algn="ctr">
              <a:lnSpc>
                <a:spcPts val="3299"/>
              </a:lnSpc>
              <a:spcBef>
                <a:spcPct val="0"/>
              </a:spcBef>
            </a:pPr>
            <a:r>
              <a:rPr lang="en-US" sz="2999">
                <a:solidFill>
                  <a:srgbClr val="F0AA66"/>
                </a:solidFill>
                <a:latin typeface="Glacial Indifference"/>
              </a:rPr>
              <a:t>Zamanı</a:t>
            </a:r>
          </a:p>
          <a:p>
            <a:pPr algn="ctr">
              <a:lnSpc>
                <a:spcPts val="3299"/>
              </a:lnSpc>
              <a:spcBef>
                <a:spcPct val="0"/>
              </a:spcBef>
            </a:pPr>
            <a:r>
              <a:rPr lang="en-US" sz="2999">
                <a:solidFill>
                  <a:srgbClr val="F0AA66"/>
                </a:solidFill>
                <a:latin typeface="Glacial Indifference"/>
              </a:rPr>
              <a:t>Arttır!</a:t>
            </a:r>
          </a:p>
        </p:txBody>
      </p:sp>
      <p:sp>
        <p:nvSpPr>
          <p:cNvPr name="TextBox 23" id="23"/>
          <p:cNvSpPr txBox="true"/>
          <p:nvPr/>
        </p:nvSpPr>
        <p:spPr>
          <a:xfrm rot="0">
            <a:off x="14327006" y="6222713"/>
            <a:ext cx="2148483" cy="1266825"/>
          </a:xfrm>
          <a:prstGeom prst="rect">
            <a:avLst/>
          </a:prstGeom>
        </p:spPr>
        <p:txBody>
          <a:bodyPr anchor="t" rtlCol="false" tIns="0" lIns="0" bIns="0" rIns="0">
            <a:spAutoFit/>
          </a:bodyPr>
          <a:lstStyle/>
          <a:p>
            <a:pPr algn="ctr">
              <a:lnSpc>
                <a:spcPts val="3299"/>
              </a:lnSpc>
              <a:spcBef>
                <a:spcPct val="0"/>
              </a:spcBef>
            </a:pPr>
            <a:r>
              <a:rPr lang="en-US" sz="2999">
                <a:solidFill>
                  <a:srgbClr val="F0AA66"/>
                </a:solidFill>
                <a:latin typeface="Glacial Indifference"/>
              </a:rPr>
              <a:t>Gerektiğinde</a:t>
            </a:r>
          </a:p>
          <a:p>
            <a:pPr algn="ctr">
              <a:lnSpc>
                <a:spcPts val="3299"/>
              </a:lnSpc>
              <a:spcBef>
                <a:spcPct val="0"/>
              </a:spcBef>
            </a:pPr>
            <a:r>
              <a:rPr lang="en-US" sz="2999">
                <a:solidFill>
                  <a:srgbClr val="F0AA66"/>
                </a:solidFill>
                <a:latin typeface="Glacial Indifference"/>
              </a:rPr>
              <a:t>Yardım</a:t>
            </a:r>
          </a:p>
          <a:p>
            <a:pPr algn="ctr">
              <a:lnSpc>
                <a:spcPts val="3299"/>
              </a:lnSpc>
              <a:spcBef>
                <a:spcPct val="0"/>
              </a:spcBef>
            </a:pPr>
            <a:r>
              <a:rPr lang="en-US" sz="2999">
                <a:solidFill>
                  <a:srgbClr val="F0AA66"/>
                </a:solidFill>
                <a:latin typeface="Glacial Indifference"/>
              </a:rPr>
              <a:t>Almasını Bil!</a:t>
            </a:r>
          </a:p>
        </p:txBody>
      </p:sp>
      <p:pic>
        <p:nvPicPr>
          <p:cNvPr name="Picture 24" id="24"/>
          <p:cNvPicPr>
            <a:picLocks noChangeAspect="true"/>
          </p:cNvPicPr>
          <p:nvPr/>
        </p:nvPicPr>
        <p:blipFill>
          <a:blip r:embed="rId2"/>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1388134" y="6546620"/>
            <a:ext cx="7755866" cy="757980"/>
            <a:chOff x="0" y="0"/>
            <a:chExt cx="10341154" cy="1010640"/>
          </a:xfrm>
        </p:grpSpPr>
        <p:grpSp>
          <p:nvGrpSpPr>
            <p:cNvPr name="Group 3" id="3"/>
            <p:cNvGrpSpPr/>
            <p:nvPr/>
          </p:nvGrpSpPr>
          <p:grpSpPr>
            <a:xfrm rot="5400000">
              <a:off x="110385" y="-110385"/>
              <a:ext cx="1010640" cy="1231410"/>
              <a:chOff x="0" y="0"/>
              <a:chExt cx="2354580" cy="2868930"/>
            </a:xfrm>
          </p:grpSpPr>
          <p:sp>
            <p:nvSpPr>
              <p:cNvPr name="Freeform 4" id="4"/>
              <p:cNvSpPr/>
              <p:nvPr/>
            </p:nvSpPr>
            <p:spPr>
              <a:xfrm>
                <a:off x="0" y="0"/>
                <a:ext cx="2353310" cy="2868930"/>
              </a:xfrm>
              <a:custGeom>
                <a:avLst/>
                <a:gdLst/>
                <a:ahLst/>
                <a:cxnLst/>
                <a:rect r="r" b="b" t="t" l="l"/>
                <a:pathLst>
                  <a:path h="2868930" w="2353310">
                    <a:moveTo>
                      <a:pt x="784860" y="2801620"/>
                    </a:moveTo>
                    <a:cubicBezTo>
                      <a:pt x="905510" y="2842260"/>
                      <a:pt x="1042670" y="2868930"/>
                      <a:pt x="1177290" y="2868930"/>
                    </a:cubicBezTo>
                    <a:cubicBezTo>
                      <a:pt x="1311910" y="2868930"/>
                      <a:pt x="1441450" y="2846070"/>
                      <a:pt x="1560830" y="2805430"/>
                    </a:cubicBezTo>
                    <a:cubicBezTo>
                      <a:pt x="1563370" y="2804160"/>
                      <a:pt x="1565910" y="2804160"/>
                      <a:pt x="1568450" y="2802890"/>
                    </a:cubicBezTo>
                    <a:cubicBezTo>
                      <a:pt x="2016760" y="2640330"/>
                      <a:pt x="2346960" y="2211070"/>
                      <a:pt x="2353310" y="1709420"/>
                    </a:cubicBezTo>
                    <a:lnTo>
                      <a:pt x="2353310" y="0"/>
                    </a:lnTo>
                    <a:lnTo>
                      <a:pt x="0" y="0"/>
                    </a:lnTo>
                    <a:lnTo>
                      <a:pt x="0" y="1708150"/>
                    </a:lnTo>
                    <a:cubicBezTo>
                      <a:pt x="6350" y="2213610"/>
                      <a:pt x="331470" y="2642870"/>
                      <a:pt x="784860" y="2801620"/>
                    </a:cubicBezTo>
                    <a:close/>
                  </a:path>
                </a:pathLst>
              </a:custGeom>
              <a:solidFill>
                <a:srgbClr val="000000"/>
              </a:solidFill>
            </p:spPr>
          </p:sp>
        </p:grpSp>
        <p:grpSp>
          <p:nvGrpSpPr>
            <p:cNvPr name="Group 5" id="5"/>
            <p:cNvGrpSpPr/>
            <p:nvPr/>
          </p:nvGrpSpPr>
          <p:grpSpPr>
            <a:xfrm rot="-5400000">
              <a:off x="9220129" y="-110385"/>
              <a:ext cx="1010640" cy="1231410"/>
              <a:chOff x="0" y="0"/>
              <a:chExt cx="2354580" cy="2868930"/>
            </a:xfrm>
          </p:grpSpPr>
          <p:sp>
            <p:nvSpPr>
              <p:cNvPr name="Freeform 6" id="6"/>
              <p:cNvSpPr/>
              <p:nvPr/>
            </p:nvSpPr>
            <p:spPr>
              <a:xfrm>
                <a:off x="0" y="0"/>
                <a:ext cx="2353310" cy="2868930"/>
              </a:xfrm>
              <a:custGeom>
                <a:avLst/>
                <a:gdLst/>
                <a:ahLst/>
                <a:cxnLst/>
                <a:rect r="r" b="b" t="t" l="l"/>
                <a:pathLst>
                  <a:path h="2868930" w="2353310">
                    <a:moveTo>
                      <a:pt x="784860" y="2801620"/>
                    </a:moveTo>
                    <a:cubicBezTo>
                      <a:pt x="905510" y="2842260"/>
                      <a:pt x="1042670" y="2868930"/>
                      <a:pt x="1177290" y="2868930"/>
                    </a:cubicBezTo>
                    <a:cubicBezTo>
                      <a:pt x="1311910" y="2868930"/>
                      <a:pt x="1441450" y="2846070"/>
                      <a:pt x="1560830" y="2805430"/>
                    </a:cubicBezTo>
                    <a:cubicBezTo>
                      <a:pt x="1563370" y="2804160"/>
                      <a:pt x="1565910" y="2804160"/>
                      <a:pt x="1568450" y="2802890"/>
                    </a:cubicBezTo>
                    <a:cubicBezTo>
                      <a:pt x="2016760" y="2640330"/>
                      <a:pt x="2346960" y="2211070"/>
                      <a:pt x="2353310" y="1709420"/>
                    </a:cubicBezTo>
                    <a:lnTo>
                      <a:pt x="2353310" y="0"/>
                    </a:lnTo>
                    <a:lnTo>
                      <a:pt x="0" y="0"/>
                    </a:lnTo>
                    <a:lnTo>
                      <a:pt x="0" y="1708150"/>
                    </a:lnTo>
                    <a:cubicBezTo>
                      <a:pt x="6350" y="2213610"/>
                      <a:pt x="331470" y="2642870"/>
                      <a:pt x="784860" y="2801620"/>
                    </a:cubicBezTo>
                    <a:close/>
                  </a:path>
                </a:pathLst>
              </a:custGeom>
              <a:solidFill>
                <a:srgbClr val="000000"/>
              </a:solidFill>
            </p:spPr>
          </p:sp>
        </p:grpSp>
      </p:grpSp>
      <p:sp>
        <p:nvSpPr>
          <p:cNvPr name="TextBox 7" id="7"/>
          <p:cNvSpPr txBox="true"/>
          <p:nvPr/>
        </p:nvSpPr>
        <p:spPr>
          <a:xfrm rot="0">
            <a:off x="1692860" y="4846642"/>
            <a:ext cx="7146415" cy="4036695"/>
          </a:xfrm>
          <a:prstGeom prst="rect">
            <a:avLst/>
          </a:prstGeom>
        </p:spPr>
        <p:txBody>
          <a:bodyPr anchor="t" rtlCol="false" tIns="0" lIns="0" bIns="0" rIns="0">
            <a:spAutoFit/>
          </a:bodyPr>
          <a:lstStyle/>
          <a:p>
            <a:pPr algn="ctr">
              <a:lnSpc>
                <a:spcPts val="10559"/>
              </a:lnSpc>
            </a:pPr>
            <a:r>
              <a:rPr lang="en-US" sz="9599">
                <a:solidFill>
                  <a:srgbClr val="000000"/>
                </a:solidFill>
                <a:latin typeface="Glacial Indifference Bold"/>
              </a:rPr>
              <a:t>Bilinçli Teknoloji Kullanımı</a:t>
            </a:r>
          </a:p>
        </p:txBody>
      </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0176027" y="4675955"/>
            <a:ext cx="5546446" cy="3741330"/>
          </a:xfrm>
          <a:prstGeom prst="rect">
            <a:avLst/>
          </a:prstGeom>
        </p:spPr>
      </p:pic>
      <p:sp>
        <p:nvSpPr>
          <p:cNvPr name="TextBox 9" id="9"/>
          <p:cNvSpPr txBox="true"/>
          <p:nvPr/>
        </p:nvSpPr>
        <p:spPr>
          <a:xfrm rot="0">
            <a:off x="5883426" y="1519596"/>
            <a:ext cx="8585203" cy="1546624"/>
          </a:xfrm>
          <a:prstGeom prst="rect">
            <a:avLst/>
          </a:prstGeom>
        </p:spPr>
        <p:txBody>
          <a:bodyPr anchor="t" rtlCol="false" tIns="0" lIns="0" bIns="0" rIns="0">
            <a:spAutoFit/>
          </a:bodyPr>
          <a:lstStyle/>
          <a:p>
            <a:pPr algn="ctr">
              <a:lnSpc>
                <a:spcPts val="6084"/>
              </a:lnSpc>
            </a:pPr>
            <a:r>
              <a:rPr lang="en-US" sz="5531">
                <a:solidFill>
                  <a:srgbClr val="000000"/>
                </a:solidFill>
                <a:latin typeface="Glacial Indifference"/>
              </a:rPr>
              <a:t>Şehitkamil H.L.Ş Rehberlik ve Araştırma Merkezi</a:t>
            </a:r>
          </a:p>
        </p:txBody>
      </p:sp>
      <p:pic>
        <p:nvPicPr>
          <p:cNvPr name="Picture 10" id="10"/>
          <p:cNvPicPr>
            <a:picLocks noChangeAspect="true"/>
          </p:cNvPicPr>
          <p:nvPr/>
        </p:nvPicPr>
        <p:blipFill>
          <a:blip r:embed="rId3"/>
          <a:srcRect l="0" t="0" r="0" b="0"/>
          <a:stretch>
            <a:fillRect/>
          </a:stretch>
        </p:blipFill>
        <p:spPr>
          <a:xfrm flipH="false" flipV="false" rot="0">
            <a:off x="2805036" y="781977"/>
            <a:ext cx="2906078" cy="2974237"/>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2047437" y="3289109"/>
            <a:ext cx="8561211" cy="3409950"/>
          </a:xfrm>
          <a:prstGeom prst="rect">
            <a:avLst/>
          </a:prstGeom>
        </p:spPr>
        <p:txBody>
          <a:bodyPr anchor="t" rtlCol="false" tIns="0" lIns="0" bIns="0" rIns="0">
            <a:spAutoFit/>
          </a:bodyPr>
          <a:lstStyle/>
          <a:p>
            <a:pPr algn="ctr">
              <a:lnSpc>
                <a:spcPts val="4500"/>
              </a:lnSpc>
            </a:pPr>
            <a:r>
              <a:rPr lang="en-US" sz="3000" spc="120">
                <a:solidFill>
                  <a:srgbClr val="FF914D"/>
                </a:solidFill>
                <a:latin typeface="Open Sauce Light"/>
              </a:rPr>
              <a:t>Kullanımı</a:t>
            </a:r>
          </a:p>
          <a:p>
            <a:pPr algn="ctr">
              <a:lnSpc>
                <a:spcPts val="4500"/>
              </a:lnSpc>
            </a:pPr>
            <a:r>
              <a:rPr lang="en-US" sz="3000" spc="120">
                <a:solidFill>
                  <a:srgbClr val="FF914D"/>
                </a:solidFill>
                <a:latin typeface="Arimo"/>
              </a:rPr>
              <a:t>sadece mevcut sanal malzemenin tüketilmesi olarak değerlendirmeyip sanal alemde</a:t>
            </a:r>
          </a:p>
          <a:p>
            <a:pPr algn="ctr">
              <a:lnSpc>
                <a:spcPts val="4500"/>
              </a:lnSpc>
            </a:pPr>
            <a:r>
              <a:rPr lang="en-US" sz="3000" spc="120">
                <a:solidFill>
                  <a:srgbClr val="FF914D"/>
                </a:solidFill>
                <a:latin typeface="Arimo"/>
              </a:rPr>
              <a:t>herkesin yeteneğine ve ilgisine göre bir şeyler üretmeye çalışarak kullanması</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1163806" y="2584259"/>
            <a:ext cx="3718283" cy="4114800"/>
          </a:xfrm>
          <a:prstGeom prst="rect">
            <a:avLst/>
          </a:prstGeom>
        </p:spPr>
      </p:pic>
      <p:sp>
        <p:nvSpPr>
          <p:cNvPr name="TextBox 4" id="4"/>
          <p:cNvSpPr txBox="true"/>
          <p:nvPr/>
        </p:nvSpPr>
        <p:spPr>
          <a:xfrm rot="0">
            <a:off x="2047437" y="2460434"/>
            <a:ext cx="8561211" cy="723900"/>
          </a:xfrm>
          <a:prstGeom prst="rect">
            <a:avLst/>
          </a:prstGeom>
        </p:spPr>
        <p:txBody>
          <a:bodyPr anchor="t" rtlCol="false" tIns="0" lIns="0" bIns="0" rIns="0">
            <a:spAutoFit/>
          </a:bodyPr>
          <a:lstStyle/>
          <a:p>
            <a:pPr algn="ctr">
              <a:lnSpc>
                <a:spcPts val="6000"/>
              </a:lnSpc>
            </a:pPr>
            <a:r>
              <a:rPr lang="en-US" sz="4000" spc="160">
                <a:solidFill>
                  <a:srgbClr val="FF914D"/>
                </a:solidFill>
                <a:latin typeface="Open Sauce Light"/>
              </a:rPr>
              <a:t>AKTİF KULLANIM</a:t>
            </a:r>
          </a:p>
        </p:txBody>
      </p:sp>
      <p:pic>
        <p:nvPicPr>
          <p:cNvPr name="Picture 5" id="5"/>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2451995" y="3307870"/>
            <a:ext cx="7745297" cy="3456478"/>
            <a:chOff x="0" y="0"/>
            <a:chExt cx="10327063" cy="4608638"/>
          </a:xfrm>
        </p:grpSpPr>
        <p:sp>
          <p:nvSpPr>
            <p:cNvPr name="TextBox 3" id="3"/>
            <p:cNvSpPr txBox="true"/>
            <p:nvPr/>
          </p:nvSpPr>
          <p:spPr>
            <a:xfrm rot="0">
              <a:off x="0" y="1617788"/>
              <a:ext cx="10327063" cy="2990850"/>
            </a:xfrm>
            <a:prstGeom prst="rect">
              <a:avLst/>
            </a:prstGeom>
          </p:spPr>
          <p:txBody>
            <a:bodyPr anchor="t" rtlCol="false" tIns="0" lIns="0" bIns="0" rIns="0">
              <a:spAutoFit/>
            </a:bodyPr>
            <a:lstStyle/>
            <a:p>
              <a:pPr algn="ctr">
                <a:lnSpc>
                  <a:spcPts val="4500"/>
                </a:lnSpc>
              </a:pPr>
              <a:r>
                <a:rPr lang="en-US" sz="3000" spc="120">
                  <a:solidFill>
                    <a:srgbClr val="545454"/>
                  </a:solidFill>
                  <a:latin typeface="Open Sauce Light"/>
                </a:rPr>
                <a:t>Sadece oyun ve sohbet değil günlük hayatı kolaylaştıracak </a:t>
              </a:r>
              <a:r>
                <a:rPr lang="en-US" sz="3000" spc="120">
                  <a:solidFill>
                    <a:srgbClr val="545454"/>
                  </a:solidFill>
                  <a:latin typeface="Arimo"/>
                </a:rPr>
                <a:t>site ve uygulamaları bilerek ve öğrenerek kullanmak.</a:t>
              </a:r>
            </a:p>
          </p:txBody>
        </p:sp>
        <p:sp>
          <p:nvSpPr>
            <p:cNvPr name="TextBox 4" id="4"/>
            <p:cNvSpPr txBox="true"/>
            <p:nvPr/>
          </p:nvSpPr>
          <p:spPr>
            <a:xfrm rot="0">
              <a:off x="1484943" y="19050"/>
              <a:ext cx="7357178" cy="1538817"/>
            </a:xfrm>
            <a:prstGeom prst="rect">
              <a:avLst/>
            </a:prstGeom>
          </p:spPr>
          <p:txBody>
            <a:bodyPr anchor="t" rtlCol="false" tIns="0" lIns="0" bIns="0" rIns="0">
              <a:spAutoFit/>
            </a:bodyPr>
            <a:lstStyle/>
            <a:p>
              <a:pPr algn="ctr">
                <a:lnSpc>
                  <a:spcPts val="4400"/>
                </a:lnSpc>
              </a:pPr>
              <a:r>
                <a:rPr lang="en-US" sz="4000">
                  <a:solidFill>
                    <a:srgbClr val="545454"/>
                  </a:solidFill>
                  <a:latin typeface="Glacial Indifference Bold"/>
                </a:rPr>
                <a:t>İşlevsel</a:t>
              </a:r>
            </a:p>
            <a:p>
              <a:pPr algn="ctr">
                <a:lnSpc>
                  <a:spcPts val="4400"/>
                </a:lnSpc>
              </a:pPr>
              <a:r>
                <a:rPr lang="en-US" sz="4000">
                  <a:solidFill>
                    <a:srgbClr val="545454"/>
                  </a:solidFill>
                  <a:latin typeface="Glacial Indifference Bold"/>
                </a:rPr>
                <a:t> </a:t>
              </a:r>
              <a:r>
                <a:rPr lang="en-US" sz="4000">
                  <a:solidFill>
                    <a:srgbClr val="545454"/>
                  </a:solidFill>
                  <a:latin typeface="Arimo Bold"/>
                </a:rPr>
                <a:t>Kullanım</a:t>
              </a:r>
            </a:p>
          </p:txBody>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1268842" y="2605959"/>
            <a:ext cx="4232881" cy="4860301"/>
          </a:xfrm>
          <a:prstGeom prst="rect">
            <a:avLst/>
          </a:prstGeom>
        </p:spPr>
      </p:pic>
      <p:pic>
        <p:nvPicPr>
          <p:cNvPr name="Picture 6" id="6"/>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836644" y="3401821"/>
            <a:ext cx="9070211" cy="3444464"/>
            <a:chOff x="0" y="0"/>
            <a:chExt cx="12093614" cy="4592618"/>
          </a:xfrm>
        </p:grpSpPr>
        <p:sp>
          <p:nvSpPr>
            <p:cNvPr name="TextBox 3" id="3"/>
            <p:cNvSpPr txBox="true"/>
            <p:nvPr/>
          </p:nvSpPr>
          <p:spPr>
            <a:xfrm rot="0">
              <a:off x="0" y="1601768"/>
              <a:ext cx="12093614" cy="2990850"/>
            </a:xfrm>
            <a:prstGeom prst="rect">
              <a:avLst/>
            </a:prstGeom>
          </p:spPr>
          <p:txBody>
            <a:bodyPr anchor="t" rtlCol="false" tIns="0" lIns="0" bIns="0" rIns="0">
              <a:spAutoFit/>
            </a:bodyPr>
            <a:lstStyle/>
            <a:p>
              <a:pPr algn="ctr">
                <a:lnSpc>
                  <a:spcPts val="4500"/>
                </a:lnSpc>
              </a:pPr>
              <a:r>
                <a:rPr lang="en-US" sz="3000" spc="120">
                  <a:solidFill>
                    <a:srgbClr val="5E17EB"/>
                  </a:solidFill>
                  <a:latin typeface="Open Sauce Light"/>
                </a:rPr>
                <a:t>Sanal alemdeki gerekli gereksiz her şeyi seçmeden süzmeden</a:t>
              </a:r>
            </a:p>
            <a:p>
              <a:pPr algn="ctr">
                <a:lnSpc>
                  <a:spcPts val="4500"/>
                </a:lnSpc>
              </a:pPr>
              <a:r>
                <a:rPr lang="en-US" sz="3000" spc="120">
                  <a:solidFill>
                    <a:srgbClr val="5E17EB"/>
                  </a:solidFill>
                  <a:latin typeface="Arimo"/>
                </a:rPr>
                <a:t>kullanmak değil işe yarayacak site ve uygulamaları kullanmak.</a:t>
              </a:r>
            </a:p>
          </p:txBody>
        </p:sp>
        <p:sp>
          <p:nvSpPr>
            <p:cNvPr name="TextBox 4" id="4"/>
            <p:cNvSpPr txBox="true"/>
            <p:nvPr/>
          </p:nvSpPr>
          <p:spPr>
            <a:xfrm rot="0">
              <a:off x="1738957" y="19050"/>
              <a:ext cx="8615700" cy="1521883"/>
            </a:xfrm>
            <a:prstGeom prst="rect">
              <a:avLst/>
            </a:prstGeom>
          </p:spPr>
          <p:txBody>
            <a:bodyPr anchor="t" rtlCol="false" tIns="0" lIns="0" bIns="0" rIns="0">
              <a:spAutoFit/>
            </a:bodyPr>
            <a:lstStyle/>
            <a:p>
              <a:pPr algn="ctr">
                <a:lnSpc>
                  <a:spcPts val="4400"/>
                </a:lnSpc>
              </a:pPr>
              <a:r>
                <a:rPr lang="en-US" sz="4000">
                  <a:solidFill>
                    <a:srgbClr val="5E17EB"/>
                  </a:solidFill>
                  <a:latin typeface="Glacial Indifference Bold"/>
                </a:rPr>
                <a:t>Faydalı</a:t>
              </a:r>
            </a:p>
            <a:p>
              <a:pPr algn="ctr">
                <a:lnSpc>
                  <a:spcPts val="4400"/>
                </a:lnSpc>
              </a:pPr>
              <a:r>
                <a:rPr lang="en-US" sz="4000">
                  <a:solidFill>
                    <a:srgbClr val="5E17EB"/>
                  </a:solidFill>
                  <a:latin typeface="Arimo Bold"/>
                </a:rPr>
                <a:t>Kullanım</a:t>
              </a:r>
            </a:p>
          </p:txBody>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0796855" y="3362928"/>
            <a:ext cx="5718945" cy="3483357"/>
          </a:xfrm>
          <a:prstGeom prst="rect">
            <a:avLst/>
          </a:prstGeom>
        </p:spPr>
      </p:pic>
      <p:pic>
        <p:nvPicPr>
          <p:cNvPr name="Picture 6" id="6"/>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2617606" y="1055990"/>
            <a:ext cx="6203737" cy="2300778"/>
            <a:chOff x="0" y="0"/>
            <a:chExt cx="8271650" cy="3067704"/>
          </a:xfrm>
        </p:grpSpPr>
        <p:sp>
          <p:nvSpPr>
            <p:cNvPr name="TextBox 3" id="3"/>
            <p:cNvSpPr txBox="true"/>
            <p:nvPr/>
          </p:nvSpPr>
          <p:spPr>
            <a:xfrm rot="0">
              <a:off x="0" y="1600854"/>
              <a:ext cx="8271650" cy="1466850"/>
            </a:xfrm>
            <a:prstGeom prst="rect">
              <a:avLst/>
            </a:prstGeom>
          </p:spPr>
          <p:txBody>
            <a:bodyPr anchor="t" rtlCol="false" tIns="0" lIns="0" bIns="0" rIns="0">
              <a:spAutoFit/>
            </a:bodyPr>
            <a:lstStyle/>
            <a:p>
              <a:pPr algn="ctr">
                <a:lnSpc>
                  <a:spcPts val="4500"/>
                </a:lnSpc>
              </a:pPr>
              <a:r>
                <a:rPr lang="en-US" sz="3000" spc="120">
                  <a:solidFill>
                    <a:srgbClr val="FF1616"/>
                  </a:solidFill>
                  <a:latin typeface="Open Sauce Light"/>
                </a:rPr>
                <a:t>Günlük</a:t>
              </a:r>
            </a:p>
            <a:p>
              <a:pPr algn="ctr">
                <a:lnSpc>
                  <a:spcPts val="4500"/>
                </a:lnSpc>
              </a:pPr>
              <a:r>
                <a:rPr lang="en-US" sz="3000" spc="120">
                  <a:solidFill>
                    <a:srgbClr val="FF1616"/>
                  </a:solidFill>
                  <a:latin typeface="Arimo"/>
                </a:rPr>
                <a:t>süre sınırı koyarak kullanım</a:t>
              </a:r>
            </a:p>
          </p:txBody>
        </p:sp>
        <p:sp>
          <p:nvSpPr>
            <p:cNvPr name="TextBox 4" id="4"/>
            <p:cNvSpPr txBox="true"/>
            <p:nvPr/>
          </p:nvSpPr>
          <p:spPr>
            <a:xfrm rot="0">
              <a:off x="1189392" y="19050"/>
              <a:ext cx="5892866" cy="1521883"/>
            </a:xfrm>
            <a:prstGeom prst="rect">
              <a:avLst/>
            </a:prstGeom>
          </p:spPr>
          <p:txBody>
            <a:bodyPr anchor="t" rtlCol="false" tIns="0" lIns="0" bIns="0" rIns="0">
              <a:spAutoFit/>
            </a:bodyPr>
            <a:lstStyle/>
            <a:p>
              <a:pPr algn="ctr">
                <a:lnSpc>
                  <a:spcPts val="4400"/>
                </a:lnSpc>
              </a:pPr>
              <a:r>
                <a:rPr lang="en-US" sz="4000">
                  <a:solidFill>
                    <a:srgbClr val="FF1616"/>
                  </a:solidFill>
                  <a:latin typeface="Glacial Indifference Bold"/>
                </a:rPr>
                <a:t>Sınırlı</a:t>
              </a:r>
            </a:p>
            <a:p>
              <a:pPr algn="ctr">
                <a:lnSpc>
                  <a:spcPts val="4400"/>
                </a:lnSpc>
              </a:pPr>
              <a:r>
                <a:rPr lang="en-US" sz="4000">
                  <a:solidFill>
                    <a:srgbClr val="FF1616"/>
                  </a:solidFill>
                  <a:latin typeface="Arimo Bold"/>
                </a:rPr>
                <a:t>Kullanım</a:t>
              </a:r>
            </a:p>
          </p:txBody>
        </p:sp>
      </p:grpSp>
      <p:grpSp>
        <p:nvGrpSpPr>
          <p:cNvPr name="Group 5" id="5"/>
          <p:cNvGrpSpPr/>
          <p:nvPr/>
        </p:nvGrpSpPr>
        <p:grpSpPr>
          <a:xfrm rot="0">
            <a:off x="2443475" y="5307442"/>
            <a:ext cx="6552000" cy="2872041"/>
            <a:chOff x="0" y="0"/>
            <a:chExt cx="8736001" cy="3829388"/>
          </a:xfrm>
        </p:grpSpPr>
        <p:sp>
          <p:nvSpPr>
            <p:cNvPr name="TextBox 6" id="6"/>
            <p:cNvSpPr txBox="true"/>
            <p:nvPr/>
          </p:nvSpPr>
          <p:spPr>
            <a:xfrm rot="0">
              <a:off x="0" y="1610379"/>
              <a:ext cx="8736001" cy="2219008"/>
            </a:xfrm>
            <a:prstGeom prst="rect">
              <a:avLst/>
            </a:prstGeom>
          </p:spPr>
          <p:txBody>
            <a:bodyPr anchor="t" rtlCol="false" tIns="0" lIns="0" bIns="0" rIns="0">
              <a:spAutoFit/>
            </a:bodyPr>
            <a:lstStyle/>
            <a:p>
              <a:pPr algn="ctr">
                <a:lnSpc>
                  <a:spcPts val="4518"/>
                </a:lnSpc>
              </a:pPr>
              <a:r>
                <a:rPr lang="en-US" sz="3012" spc="120">
                  <a:solidFill>
                    <a:srgbClr val="FF914D"/>
                  </a:solidFill>
                  <a:latin typeface="Open Sauce Light"/>
                </a:rPr>
                <a:t>Çevreye</a:t>
              </a:r>
            </a:p>
            <a:p>
              <a:pPr algn="ctr">
                <a:lnSpc>
                  <a:spcPts val="4500"/>
                </a:lnSpc>
              </a:pPr>
              <a:r>
                <a:rPr lang="en-US" sz="3000" spc="120">
                  <a:solidFill>
                    <a:srgbClr val="FF914D"/>
                  </a:solidFill>
                  <a:latin typeface="Arimo"/>
                </a:rPr>
                <a:t>zarar vermeyecek şekilde kullanmak</a:t>
              </a:r>
            </a:p>
          </p:txBody>
        </p:sp>
        <p:sp>
          <p:nvSpPr>
            <p:cNvPr name="TextBox 7" id="7"/>
            <p:cNvSpPr txBox="true"/>
            <p:nvPr/>
          </p:nvSpPr>
          <p:spPr>
            <a:xfrm rot="0">
              <a:off x="1256161" y="19050"/>
              <a:ext cx="6223678" cy="1521883"/>
            </a:xfrm>
            <a:prstGeom prst="rect">
              <a:avLst/>
            </a:prstGeom>
          </p:spPr>
          <p:txBody>
            <a:bodyPr anchor="t" rtlCol="false" tIns="0" lIns="0" bIns="0" rIns="0">
              <a:spAutoFit/>
            </a:bodyPr>
            <a:lstStyle/>
            <a:p>
              <a:pPr algn="ctr">
                <a:lnSpc>
                  <a:spcPts val="4400"/>
                </a:lnSpc>
              </a:pPr>
              <a:r>
                <a:rPr lang="en-US" sz="4000">
                  <a:solidFill>
                    <a:srgbClr val="FF914D"/>
                  </a:solidFill>
                  <a:latin typeface="Glacial Indifference Bold"/>
                </a:rPr>
                <a:t>Çevreci</a:t>
              </a:r>
            </a:p>
            <a:p>
              <a:pPr algn="ctr">
                <a:lnSpc>
                  <a:spcPts val="4400"/>
                </a:lnSpc>
              </a:pPr>
              <a:r>
                <a:rPr lang="en-US" sz="4000">
                  <a:solidFill>
                    <a:srgbClr val="FF914D"/>
                  </a:solidFill>
                  <a:latin typeface="Arimo Bold"/>
                </a:rPr>
                <a:t>Kullanım</a:t>
              </a:r>
            </a:p>
          </p:txBody>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0433471" y="2206379"/>
            <a:ext cx="4546155" cy="4726627"/>
          </a:xfrm>
          <a:prstGeom prst="rect">
            <a:avLst/>
          </a:prstGeom>
        </p:spPr>
      </p:pic>
      <p:pic>
        <p:nvPicPr>
          <p:cNvPr name="Picture 9" id="9"/>
          <p:cNvPicPr>
            <a:picLocks noChangeAspect="true"/>
          </p:cNvPicPr>
          <p:nvPr/>
        </p:nvPicPr>
        <p:blipFill>
          <a:blip r:embed="rId3"/>
          <a:srcRect l="0" t="0" r="0" b="0"/>
          <a:stretch>
            <a:fillRect/>
          </a:stretch>
        </p:blipFill>
        <p:spPr>
          <a:xfrm flipH="false" flipV="false" rot="0">
            <a:off x="15586274" y="8161303"/>
            <a:ext cx="1489699" cy="1524638"/>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17499545" y="535253"/>
            <a:ext cx="493447" cy="493447"/>
            <a:chOff x="0" y="0"/>
            <a:chExt cx="657929" cy="657929"/>
          </a:xfrm>
        </p:grpSpPr>
        <p:grpSp>
          <p:nvGrpSpPr>
            <p:cNvPr name="Group 3" id="3"/>
            <p:cNvGrpSpPr>
              <a:grpSpLocks noChangeAspect="true"/>
            </p:cNvGrpSpPr>
            <p:nvPr/>
          </p:nvGrpSpPr>
          <p:grpSpPr>
            <a:xfrm rot="0">
              <a:off x="0" y="0"/>
              <a:ext cx="657929" cy="657929"/>
              <a:chOff x="0" y="0"/>
              <a:chExt cx="6355080" cy="6355080"/>
            </a:xfrm>
          </p:grpSpPr>
          <p:sp>
            <p:nvSpPr>
              <p:cNvPr name="Freeform 4" id="4"/>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5400000">
              <a:off x="109655" y="109655"/>
              <a:ext cx="438619" cy="438619"/>
            </a:xfrm>
            <a:prstGeom prst="rect">
              <a:avLst/>
            </a:prstGeom>
          </p:spPr>
        </p:pic>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499545" y="9552243"/>
            <a:ext cx="394907" cy="262793"/>
          </a:xfrm>
          <a:prstGeom prst="rect">
            <a:avLst/>
          </a:prstGeom>
        </p:spPr>
      </p:pic>
      <p:sp>
        <p:nvSpPr>
          <p:cNvPr name="AutoShape 7" id="7"/>
          <p:cNvSpPr/>
          <p:nvPr/>
        </p:nvSpPr>
        <p:spPr>
          <a:xfrm rot="-5400000">
            <a:off x="2991070" y="3884424"/>
            <a:ext cx="8929" cy="1124362"/>
          </a:xfrm>
          <a:prstGeom prst="rect">
            <a:avLst/>
          </a:prstGeom>
          <a:solidFill>
            <a:srgbClr val="FFFFFF"/>
          </a:solidFill>
        </p:spPr>
      </p:sp>
      <p:sp>
        <p:nvSpPr>
          <p:cNvPr name="AutoShape 8" id="8"/>
          <p:cNvSpPr/>
          <p:nvPr/>
        </p:nvSpPr>
        <p:spPr>
          <a:xfrm rot="-5400000">
            <a:off x="8421858" y="3879959"/>
            <a:ext cx="8929" cy="1124362"/>
          </a:xfrm>
          <a:prstGeom prst="rect">
            <a:avLst/>
          </a:prstGeom>
          <a:solidFill>
            <a:srgbClr val="FFFFFF"/>
          </a:solidFill>
        </p:spPr>
      </p:sp>
      <p:sp>
        <p:nvSpPr>
          <p:cNvPr name="AutoShape 9" id="9"/>
          <p:cNvSpPr/>
          <p:nvPr/>
        </p:nvSpPr>
        <p:spPr>
          <a:xfrm rot="-5400000">
            <a:off x="5738937" y="3906748"/>
            <a:ext cx="8929" cy="1124362"/>
          </a:xfrm>
          <a:prstGeom prst="rect">
            <a:avLst/>
          </a:prstGeom>
          <a:solidFill>
            <a:srgbClr val="FFFFFF"/>
          </a:solidFill>
        </p:spPr>
      </p:sp>
      <p:sp>
        <p:nvSpPr>
          <p:cNvPr name="AutoShape 10" id="10"/>
          <p:cNvSpPr/>
          <p:nvPr/>
        </p:nvSpPr>
        <p:spPr>
          <a:xfrm rot="-5400000">
            <a:off x="11372567" y="3915337"/>
            <a:ext cx="9525" cy="1188320"/>
          </a:xfrm>
          <a:prstGeom prst="rect">
            <a:avLst/>
          </a:prstGeom>
          <a:solidFill>
            <a:srgbClr val="FFFFFF"/>
          </a:solidFill>
        </p:spPr>
      </p:sp>
      <p:grpSp>
        <p:nvGrpSpPr>
          <p:cNvPr name="Group 11" id="11"/>
          <p:cNvGrpSpPr/>
          <p:nvPr/>
        </p:nvGrpSpPr>
        <p:grpSpPr>
          <a:xfrm rot="0">
            <a:off x="6957055" y="2500216"/>
            <a:ext cx="9536826" cy="4614915"/>
            <a:chOff x="0" y="0"/>
            <a:chExt cx="12715768" cy="6153220"/>
          </a:xfrm>
        </p:grpSpPr>
        <p:sp>
          <p:nvSpPr>
            <p:cNvPr name="TextBox 12" id="12"/>
            <p:cNvSpPr txBox="true"/>
            <p:nvPr/>
          </p:nvSpPr>
          <p:spPr>
            <a:xfrm rot="0">
              <a:off x="0" y="876370"/>
              <a:ext cx="12715768" cy="5276850"/>
            </a:xfrm>
            <a:prstGeom prst="rect">
              <a:avLst/>
            </a:prstGeom>
          </p:spPr>
          <p:txBody>
            <a:bodyPr anchor="t" rtlCol="false" tIns="0" lIns="0" bIns="0" rIns="0">
              <a:spAutoFit/>
            </a:bodyPr>
            <a:lstStyle/>
            <a:p>
              <a:pPr algn="ctr">
                <a:lnSpc>
                  <a:spcPts val="4500"/>
                </a:lnSpc>
              </a:pPr>
              <a:r>
                <a:rPr lang="en-US" sz="3000" spc="120">
                  <a:solidFill>
                    <a:srgbClr val="004AAD"/>
                  </a:solidFill>
                  <a:latin typeface="Open Sauce Light"/>
                </a:rPr>
                <a:t>Sanal</a:t>
              </a:r>
            </a:p>
            <a:p>
              <a:pPr algn="ctr">
                <a:lnSpc>
                  <a:spcPts val="4500"/>
                </a:lnSpc>
              </a:pPr>
              <a:r>
                <a:rPr lang="en-US" sz="3000" spc="120">
                  <a:solidFill>
                    <a:srgbClr val="004AAD"/>
                  </a:solidFill>
                  <a:latin typeface="Arimo"/>
                </a:rPr>
                <a:t>alemdeki doğru bilgi kaynaklarını bilmek, yanlış bilgileri ve yanlış bilgi</a:t>
              </a:r>
            </a:p>
            <a:p>
              <a:pPr algn="ctr">
                <a:lnSpc>
                  <a:spcPts val="4500"/>
                </a:lnSpc>
              </a:pPr>
              <a:r>
                <a:rPr lang="en-US" sz="3000" spc="120">
                  <a:solidFill>
                    <a:srgbClr val="004AAD"/>
                  </a:solidFill>
                  <a:latin typeface="Arimo"/>
                </a:rPr>
                <a:t>kaynaklarını ayırt edebilmek ve sadece internette yazdı diye bir şeylere inanıp</a:t>
              </a:r>
            </a:p>
            <a:p>
              <a:pPr algn="ctr">
                <a:lnSpc>
                  <a:spcPts val="4500"/>
                </a:lnSpc>
              </a:pPr>
              <a:r>
                <a:rPr lang="en-US" sz="3000" spc="120">
                  <a:solidFill>
                    <a:srgbClr val="004AAD"/>
                  </a:solidFill>
                  <a:latin typeface="Arimo"/>
                </a:rPr>
                <a:t>ona göre düşünce ve davranış geliştirmeyecek şekilde kullanmak.</a:t>
              </a:r>
            </a:p>
          </p:txBody>
        </p:sp>
        <p:sp>
          <p:nvSpPr>
            <p:cNvPr name="TextBox 13" id="13"/>
            <p:cNvSpPr txBox="true"/>
            <p:nvPr/>
          </p:nvSpPr>
          <p:spPr>
            <a:xfrm rot="0">
              <a:off x="1828418" y="19050"/>
              <a:ext cx="9058932" cy="793750"/>
            </a:xfrm>
            <a:prstGeom prst="rect">
              <a:avLst/>
            </a:prstGeom>
          </p:spPr>
          <p:txBody>
            <a:bodyPr anchor="t" rtlCol="false" tIns="0" lIns="0" bIns="0" rIns="0">
              <a:spAutoFit/>
            </a:bodyPr>
            <a:lstStyle/>
            <a:p>
              <a:pPr algn="ctr">
                <a:lnSpc>
                  <a:spcPts val="4400"/>
                </a:lnSpc>
              </a:pPr>
              <a:r>
                <a:rPr lang="en-US" sz="4000">
                  <a:solidFill>
                    <a:srgbClr val="004AAD"/>
                  </a:solidFill>
                  <a:latin typeface="Glacial Indifference Bold"/>
                </a:rPr>
                <a:t>Bilinçli Kullanım</a:t>
              </a:r>
            </a:p>
          </p:txBody>
        </p:sp>
      </p:grpSp>
      <p:sp>
        <p:nvSpPr>
          <p:cNvPr name="AutoShape 14" id="14"/>
          <p:cNvSpPr/>
          <p:nvPr/>
        </p:nvSpPr>
        <p:spPr>
          <a:xfrm rot="-5400000">
            <a:off x="14307471" y="3852743"/>
            <a:ext cx="9525" cy="1188320"/>
          </a:xfrm>
          <a:prstGeom prst="rect">
            <a:avLst/>
          </a:prstGeom>
          <a:solidFill>
            <a:srgbClr val="FFFFFF"/>
          </a:solidFill>
        </p:spPr>
      </p:sp>
      <p:pic>
        <p:nvPicPr>
          <p:cNvPr name="Picture 15" id="1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419044" y="2500216"/>
            <a:ext cx="5035497" cy="4764285"/>
          </a:xfrm>
          <a:prstGeom prst="rect">
            <a:avLst/>
          </a:prstGeom>
        </p:spPr>
      </p:pic>
      <p:pic>
        <p:nvPicPr>
          <p:cNvPr name="Picture 16" id="16"/>
          <p:cNvPicPr>
            <a:picLocks noChangeAspect="true"/>
          </p:cNvPicPr>
          <p:nvPr/>
        </p:nvPicPr>
        <p:blipFill>
          <a:blip r:embed="rId5"/>
          <a:srcRect l="0" t="0" r="0" b="0"/>
          <a:stretch>
            <a:fillRect/>
          </a:stretch>
        </p:blipFill>
        <p:spPr>
          <a:xfrm flipH="false" flipV="false" rot="0">
            <a:off x="15586274" y="8161303"/>
            <a:ext cx="1489699" cy="152463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DAELxweN4T0</dc:identifier>
  <dcterms:modified xsi:type="dcterms:W3CDTF">2011-08-01T06:04:30Z</dcterms:modified>
  <cp:revision>1</cp:revision>
  <dc:title>Bilinçli Teknoloji Kullanımı</dc:title>
</cp:coreProperties>
</file>