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23"/>
  </p:notesMasterIdLst>
  <p:handoutMasterIdLst>
    <p:handoutMasterId r:id="rId24"/>
  </p:handoutMasterIdLst>
  <p:sldIdLst>
    <p:sldId id="586" r:id="rId2"/>
    <p:sldId id="588" r:id="rId3"/>
    <p:sldId id="589" r:id="rId4"/>
    <p:sldId id="571" r:id="rId5"/>
    <p:sldId id="574" r:id="rId6"/>
    <p:sldId id="573" r:id="rId7"/>
    <p:sldId id="578" r:id="rId8"/>
    <p:sldId id="570" r:id="rId9"/>
    <p:sldId id="575" r:id="rId10"/>
    <p:sldId id="580" r:id="rId11"/>
    <p:sldId id="581" r:id="rId12"/>
    <p:sldId id="584" r:id="rId13"/>
    <p:sldId id="585" r:id="rId14"/>
    <p:sldId id="590" r:id="rId15"/>
    <p:sldId id="599" r:id="rId16"/>
    <p:sldId id="591" r:id="rId17"/>
    <p:sldId id="592" r:id="rId18"/>
    <p:sldId id="593" r:id="rId19"/>
    <p:sldId id="595" r:id="rId20"/>
    <p:sldId id="598" r:id="rId21"/>
    <p:sldId id="597" r:id="rId2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rrows Diagram" id="{B6D18F6B-13C0-4689-8D47-3BF47272F27F}">
          <p14:sldIdLst>
            <p14:sldId id="586"/>
            <p14:sldId id="588"/>
            <p14:sldId id="589"/>
            <p14:sldId id="571"/>
            <p14:sldId id="574"/>
            <p14:sldId id="573"/>
            <p14:sldId id="578"/>
            <p14:sldId id="570"/>
            <p14:sldId id="575"/>
            <p14:sldId id="580"/>
            <p14:sldId id="581"/>
            <p14:sldId id="584"/>
            <p14:sldId id="585"/>
            <p14:sldId id="590"/>
            <p14:sldId id="599"/>
            <p14:sldId id="591"/>
            <p14:sldId id="592"/>
            <p14:sldId id="593"/>
            <p14:sldId id="595"/>
            <p14:sldId id="598"/>
            <p14:sldId id="597"/>
          </p14:sldIdLst>
        </p14:section>
        <p14:section name="Puzzle Diagram" id="{5EBB697D-5F3A-4619-95B1-18B26D293295}">
          <p14:sldIdLst/>
        </p14:section>
        <p14:section name="Gear Diagram" id="{78BEFFB9-BDDE-431B-8DAD-F147F3B1C6A0}">
          <p14:sldIdLst/>
        </p14:section>
        <p14:section name="Matrix Diagram" id="{5A07AFEB-75C5-487C-BCB4-8E975429D77E}">
          <p14:sldIdLst/>
        </p14:section>
        <p14:section name="Cycle Process" id="{50B0BF03-0985-4946-9592-3190EDAD1A23}">
          <p14:sldIdLst/>
        </p14:section>
        <p14:section name="Gantt Chart" id="{904EEEBC-31A4-4D7F-9ED6-F86ACB6EF018}">
          <p14:sldIdLst/>
        </p14:section>
        <p14:section name="Calendar 2015" id="{4B913258-86AC-4206-ABBC-306309849869}">
          <p14:sldIdLst/>
        </p14:section>
        <p14:section name="Timeline Process" id="{1F6949EA-DE10-4B90-9A09-64B6B4AE90B7}">
          <p14:sldIdLst/>
        </p14:section>
        <p14:section name="Step-by-Step Process" id="{BDC0C192-FFAA-40AD-BF84-0A75CEC29620}">
          <p14:sldIdLst/>
        </p14:section>
        <p14:section name="Funnel Diagram" id="{FD38EE9E-CE02-429A-B76D-12B3C50F77C2}">
          <p14:sldIdLst/>
        </p14:section>
        <p14:section name="Mindmap" id="{BEFC53BC-F424-468E-AD29-25E3B3BA7D55}">
          <p14:sldIdLst/>
        </p14:section>
        <p14:section name="Tree Diagram" id="{396C7869-A3CD-4176-9DFB-FDC97C7466AD}">
          <p14:sldIdLst/>
        </p14:section>
        <p14:section name="Pyramid Diagram" id="{BF303E46-BAA6-46CA-B5F4-147B666F822A}">
          <p14:sldIdLst/>
        </p14:section>
        <p14:section name="Flowchart" id="{85D94DD8-C343-4EA1-803B-2037E9588492}">
          <p14:sldIdLst/>
        </p14:section>
        <p14:section name="Fishbone Diagram" id="{1B606730-6E71-42BB-8321-D12902EDFCA7}">
          <p14:sldIdLst/>
        </p14:section>
        <p14:section name="Map Diagram" id="{355EE30E-99BA-41F4-A409-8A241F946D9C}">
          <p14:sldIdLst/>
        </p14:section>
        <p14:section name="Iceberg Diagram" id="{FF92EB0E-4839-4D74-ABCD-7B20D7FF76F8}">
          <p14:sldIdLst/>
        </p14:section>
        <p14:section name="Pricelist Table" id="{5E179C74-804D-4F9F-9688-0D9697A7DDA7}">
          <p14:sldIdLst/>
        </p14:section>
        <p14:section name="3D Layers Diagram" id="{A1CCEBDB-9B94-4B64-8EFA-7B7DA18384E7}">
          <p14:sldIdLst/>
        </p14:section>
        <p14:section name="Comparison / proposition" id="{50F87C0F-1B7F-424A-AC8C-7BF367B1970C}">
          <p14:sldIdLst/>
        </p14:section>
        <p14:section name="Business Model" id="{C01F8ABC-4008-48CE-B62C-64BEF1F37574}">
          <p14:sldIdLst/>
        </p14:section>
        <p14:section name="Human Diagram" id="{578B14A7-58BB-4183-A73C-665BBC05F710}">
          <p14:sldIdLst/>
        </p14:section>
        <p14:section name="Road Diagram" id="{DD9FA14E-9415-4144-873F-5D6CFBF4D8E1}">
          <p14:sldIdLst/>
        </p14:section>
        <p14:section name="Gadget Diagram" id="{4CD4ABD5-5BAA-4108-86AF-7DED4EC6DF93}">
          <p14:sldIdLst/>
        </p14:section>
        <p14:section name="Mockup Template" id="{5DD95A02-F785-4B87-AAA9-183570F07D22}">
          <p14:sldIdLst/>
        </p14:section>
        <p14:section name="Portfolio" id="{BA390565-5CD7-44F5-8FE9-B359590A0BFC}">
          <p14:sldIdLst/>
        </p14:section>
        <p14:section name="Team/ Photo Slide" id="{6BE9D522-C8CD-4D08-88EF-5D9323F1E807}">
          <p14:sldIdLst/>
        </p14:section>
        <p14:section name="Hierarchy" id="{05BE700D-4A3D-496C-8147-B1F208F5F0B1}">
          <p14:sldIdLst/>
        </p14:section>
        <p14:section name="Energy Diagram" id="{19024546-5A2D-444D-93AB-5DB161A06C34}">
          <p14:sldIdLst/>
        </p14:section>
        <p14:section name="Environment Diagram" id="{D8E4D9E5-5567-4351-8B7F-442522BC5E17}">
          <p14:sldIdLst/>
        </p14:section>
        <p14:section name="Technology Diagram" id="{97B26582-CC5F-48F5-A846-278EA826C549}">
          <p14:sldIdLst/>
        </p14:section>
        <p14:section name="Security Diagram" id="{E8BE48A3-7AC8-4CC7-A403-30D95D2586C8}">
          <p14:sldIdLst/>
        </p14:section>
        <p14:section name="Finance Diagram" id="{BAAB6C5E-109A-47E8-9E86-01C9BE31C3DB}">
          <p14:sldIdLst/>
        </p14:section>
        <p14:section name="Creative Diagram" id="{9705E2B5-615D-4737-AD23-8E25FF304395}">
          <p14:sldIdLst/>
        </p14:section>
        <p14:section name="Science Diagram" id="{2833A231-1084-4DCF-A542-119AA5ED2434}">
          <p14:sldIdLst/>
        </p14:section>
        <p14:section name="Health" id="{9E723CDD-AAB0-46CA-ABAE-2CED2ABC56E9}">
          <p14:sldIdLst/>
        </p14:section>
        <p14:section name="Training" id="{D08A28FA-DA1A-4D99-A158-7FBBCF4ACCA9}">
          <p14:sldIdLst/>
        </p14:section>
        <p14:section name="Property" id="{E9406AC2-350F-4E06-A0DA-5D506774A3AA}">
          <p14:sldIdLst/>
        </p14:section>
        <p14:section name="Chart" id="{AEA3F791-3B71-47EA-8ABE-FA4511B5CB5C}">
          <p14:sldIdLst/>
        </p14:section>
        <p14:section name="Testimonial / Client List" id="{50249823-F496-47D5-B746-0BD6C69E56E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9900"/>
    <a:srgbClr val="52361E"/>
    <a:srgbClr val="A86E3E"/>
    <a:srgbClr val="D3A577"/>
    <a:srgbClr val="83C937"/>
    <a:srgbClr val="FFE9D9"/>
    <a:srgbClr val="FFCC99"/>
    <a:srgbClr val="006BB4"/>
    <a:srgbClr val="53B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93" autoAdjust="0"/>
    <p:restoredTop sz="87227" autoAdjust="0"/>
  </p:normalViewPr>
  <p:slideViewPr>
    <p:cSldViewPr snapToGrid="0">
      <p:cViewPr varScale="1">
        <p:scale>
          <a:sx n="60" d="100"/>
          <a:sy n="60" d="100"/>
        </p:scale>
        <p:origin x="-632" y="-6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viewProps" Target="viewProps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presProps" Target="presProp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handoutMaster" Target="handoutMasters/handoutMaster1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notesMaster" Target="notesMasters/notesMaster1.xml" /><Relationship Id="rId28" Type="http://schemas.openxmlformats.org/officeDocument/2006/relationships/tableStyles" Target="tableStyle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theme" Target="theme/theme1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0513D-7F16-4B05-8E33-97F4B99D2579}" type="datetimeFigureOut">
              <a:rPr lang="tr-TR" smtClean="0"/>
              <a:pPr/>
              <a:t>22.03.2021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0430BD-9EFB-473C-B142-F3BBDBAA0F3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71651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C550D-A09B-437E-8439-55E9503CED4A}" type="datetimeFigureOut">
              <a:rPr lang="id-ID" smtClean="0"/>
              <a:pPr/>
              <a:t>22/03/2021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25346E-21C3-4022-BB21-0A02FE7E0A3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378024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346E-21C3-4022-BB21-0A02FE7E0A36}" type="slidenum">
              <a:rPr lang="id-ID" smtClean="0"/>
              <a:pPr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44146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/>
              <a:t>Just Resize</a:t>
            </a:r>
            <a:r>
              <a:rPr lang="id-ID" baseline="0" dirty="0"/>
              <a:t> the Square inside battery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346E-21C3-4022-BB21-0A02FE7E0A36}" type="slidenum">
              <a:rPr lang="id-ID" smtClean="0"/>
              <a:pPr/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34928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7192D-E941-4539-95FB-31BD6E215A43}" type="datetime1">
              <a:rPr lang="id-ID" smtClean="0"/>
              <a:pPr/>
              <a:t>22/03/2021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www.rehberlikservisim.com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08809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9899-86D2-468C-B8EF-B1408E3D27F9}" type="datetime1">
              <a:rPr lang="id-ID" smtClean="0"/>
              <a:pPr/>
              <a:t>22/03/2021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www.rehberlikservisim.com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23553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imon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4572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053489" y="2286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581479" y="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581479" y="4572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7632479" y="2286000"/>
            <a:ext cx="1525500" cy="2286000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10410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5D12B-EC24-48B0-B8AE-D770E9B67F0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936930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685800" y="152400"/>
            <a:ext cx="7696200" cy="53340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57CD5-F929-4D3F-9AEE-5FF4B1AFF99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790805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Başlık, Metin ve Küçü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Küçük Resim Yer Tutucusu 3"/>
          <p:cNvSpPr>
            <a:spLocks noGrp="1"/>
          </p:cNvSpPr>
          <p:nvPr>
            <p:ph type="clipArt"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endParaRPr lang="tr-TR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0C259-4D77-48AE-AF8B-38EDE668657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674304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 /><Relationship Id="rId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5" Type="http://schemas.openxmlformats.org/officeDocument/2006/relationships/slideLayout" Target="../slideLayouts/slideLayout5.xml" /><Relationship Id="rId4" Type="http://schemas.openxmlformats.org/officeDocument/2006/relationships/slideLayout" Target="../slideLayouts/slideLayout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A20F3-7995-41B7-9BE0-065FA8990711}" type="datetime1">
              <a:rPr lang="id-ID" smtClean="0"/>
              <a:pPr/>
              <a:t>22/03/2021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d-ID"/>
              <a:t>www.rehberlikservisim.com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1343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692" r:id="rId3"/>
    <p:sldLayoutId id="2147483706" r:id="rId4"/>
    <p:sldLayoutId id="2147483707" r:id="rId5"/>
    <p:sldLayoutId id="2147483708" r:id="rId6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1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6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 /><Relationship Id="rId1" Type="http://schemas.openxmlformats.org/officeDocument/2006/relationships/slideLayout" Target="../slideLayouts/slideLayout4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 /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 /><Relationship Id="rId1" Type="http://schemas.openxmlformats.org/officeDocument/2006/relationships/slideLayout" Target="../slideLayouts/slideLayout5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1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35 Yuvarlatılmış Dikdörtgen"/>
          <p:cNvSpPr/>
          <p:nvPr/>
        </p:nvSpPr>
        <p:spPr>
          <a:xfrm>
            <a:off x="0" y="1956391"/>
            <a:ext cx="9144000" cy="130374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9" name="28 Metin kutusu"/>
          <p:cNvSpPr txBox="1"/>
          <p:nvPr/>
        </p:nvSpPr>
        <p:spPr>
          <a:xfrm>
            <a:off x="1885948" y="2569597"/>
            <a:ext cx="5133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TEKNİKLERİ</a:t>
            </a:r>
          </a:p>
        </p:txBody>
      </p:sp>
      <p:sp>
        <p:nvSpPr>
          <p:cNvPr id="32" name="31 Metin kutusu"/>
          <p:cNvSpPr txBox="1"/>
          <p:nvPr/>
        </p:nvSpPr>
        <p:spPr>
          <a:xfrm>
            <a:off x="2124074" y="2043484"/>
            <a:ext cx="48958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VERİMLİ DERS ÇALIŞMA</a:t>
            </a:r>
          </a:p>
        </p:txBody>
      </p:sp>
      <p:pic>
        <p:nvPicPr>
          <p:cNvPr id="23" name="Picture 4" descr="C:\Users\RAM\Desktop\RAM EVRAKLAR\PNG 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1947" y="28793"/>
            <a:ext cx="2083242" cy="1927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Etkili Ve Verimli Ders Çalışmak İçin 5 Teknik | Hangi Üniversite Hangi Bölü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8288" y="3260135"/>
            <a:ext cx="5911703" cy="3204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2237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Farklı Öğrenme Yöntemleri Kullanın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Box 99"/>
          <p:cNvSpPr txBox="1"/>
          <p:nvPr/>
        </p:nvSpPr>
        <p:spPr>
          <a:xfrm>
            <a:off x="1148316" y="1412986"/>
            <a:ext cx="717697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tr-TR" sz="2800" b="1" dirty="0"/>
              <a:t>Öğrenmeyi Kesintisiz sürdürün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tr-TR" sz="2800" b="1" dirty="0"/>
              <a:t>Not tutun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tr-TR" sz="2800" b="1" dirty="0"/>
              <a:t>Daha iyi nasıl anladığınızı keşfedin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tr-TR" sz="2800" b="1" dirty="0"/>
              <a:t>Gerekirse konuyu görselleştirin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tr-TR" sz="2800" b="1" dirty="0"/>
              <a:t>Dinlenin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tr-TR" sz="2800" b="1" dirty="0"/>
              <a:t>Öğrenmede görselliği kullanın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446567" y="1094211"/>
            <a:ext cx="8506047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2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Konuya Çalıştıktan Sonra Çözün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200" b="1" dirty="0">
                <a:solidFill>
                  <a:srgbClr val="FF6600"/>
                </a:solidFill>
              </a:rPr>
              <a:t>Bazen Sınavda Olduğu Gibi Süre Tutarak Çözün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200" b="1" dirty="0">
                <a:solidFill>
                  <a:schemeClr val="accent2">
                    <a:lumMod val="75000"/>
                  </a:schemeClr>
                </a:solidFill>
              </a:rPr>
              <a:t>Yapamadığınız Soruları Arkadaş veya Öğretmeninize Sorun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200" b="1" dirty="0">
                <a:solidFill>
                  <a:schemeClr val="accent4">
                    <a:lumMod val="75000"/>
                  </a:schemeClr>
                </a:solidFill>
              </a:rPr>
              <a:t>Farklı Kaynaklardan Çözün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200" b="1" dirty="0">
                <a:solidFill>
                  <a:schemeClr val="accent5">
                    <a:lumMod val="75000"/>
                  </a:schemeClr>
                </a:solidFill>
              </a:rPr>
              <a:t>Belirli Bir Süre Çalıştıktan Sonra Mola Verin.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200" b="1" dirty="0">
                <a:solidFill>
                  <a:schemeClr val="accent5">
                    <a:lumMod val="75000"/>
                  </a:schemeClr>
                </a:solidFill>
              </a:rPr>
              <a:t>Kesinlikle yapamayacağım hissine kapılmayın</a:t>
            </a:r>
            <a:endParaRPr lang="id-ID" sz="3200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id-ID" sz="1600" b="1" dirty="0">
              <a:solidFill>
                <a:srgbClr val="FF6600"/>
              </a:solidFill>
            </a:endParaRPr>
          </a:p>
          <a:p>
            <a:endParaRPr lang="id-ID" sz="16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0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/>
              <a:t>Test Çözün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15590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4605090" y="1337163"/>
            <a:ext cx="135000" cy="1350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4605090" y="2566062"/>
            <a:ext cx="135000" cy="1350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4605090" y="3771846"/>
            <a:ext cx="135000" cy="135000"/>
          </a:xfrm>
          <a:prstGeom prst="ellipse">
            <a:avLst/>
          </a:pr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4664466" y="4866400"/>
            <a:ext cx="135000" cy="135000"/>
          </a:xfrm>
          <a:prstGeom prst="ellipse">
            <a:avLst/>
          </a:pr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0" name="TextBox 29"/>
          <p:cNvSpPr txBox="1"/>
          <p:nvPr/>
        </p:nvSpPr>
        <p:spPr>
          <a:xfrm>
            <a:off x="4852481" y="1241572"/>
            <a:ext cx="3291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Amacınız Olsun</a:t>
            </a:r>
            <a:endParaRPr lang="id-ID" sz="14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852481" y="1551813"/>
            <a:ext cx="3729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>
                <a:solidFill>
                  <a:schemeClr val="tx2"/>
                </a:solidFill>
              </a:rPr>
              <a:t>Kısa, orta ve uzun vadeli hedeflerinizin olması motivasyonunuzu artırır ve daha iyi odaklanırsınız.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776281" y="2462630"/>
            <a:ext cx="25074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Önyargılarınızdan Kurtulun</a:t>
            </a:r>
            <a:endParaRPr lang="id-ID" sz="14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52480" y="2701622"/>
            <a:ext cx="39486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>
                <a:solidFill>
                  <a:schemeClr val="tx2"/>
                </a:solidFill>
              </a:rPr>
              <a:t>Anlamıyorum, çalışsam da yapamayacağım, ders çok zor, sorular çok zor olacak gibi önyargılardan uzak durun.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776281" y="3644551"/>
            <a:ext cx="20778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>
                <a:solidFill>
                  <a:srgbClr val="FF6600"/>
                </a:solidFill>
                <a:latin typeface="+mj-lt"/>
              </a:rPr>
              <a:t>Olumlu Tutum Takının</a:t>
            </a:r>
            <a:endParaRPr lang="id-ID" sz="1400" b="1" dirty="0">
              <a:solidFill>
                <a:srgbClr val="FF6600"/>
              </a:solidFill>
              <a:latin typeface="+mj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852480" y="3871668"/>
            <a:ext cx="4062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>
                <a:solidFill>
                  <a:schemeClr val="tx2"/>
                </a:solidFill>
              </a:rPr>
              <a:t>Bu ders gereksiz, dersi sevmiyorum, öğretmen anlatamıyor v.b. tutumlar  motivasyonunuzu ve devamında başarınızı düşürür.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776281" y="4779053"/>
            <a:ext cx="365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Öğrenilmiş Çaresizlik Yaşamayın</a:t>
            </a:r>
            <a:endParaRPr lang="id-ID" sz="14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835904" y="5075071"/>
            <a:ext cx="39676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>
                <a:solidFill>
                  <a:schemeClr val="tx2"/>
                </a:solidFill>
              </a:rPr>
              <a:t>Bir konuyu daha önce anlamamış olmanız yine anlamayacağınız anlamına gelmez. 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8" name="Freeform 20"/>
          <p:cNvSpPr>
            <a:spLocks/>
          </p:cNvSpPr>
          <p:nvPr/>
        </p:nvSpPr>
        <p:spPr bwMode="auto">
          <a:xfrm>
            <a:off x="2546425" y="3534722"/>
            <a:ext cx="324785" cy="270401"/>
          </a:xfrm>
          <a:custGeom>
            <a:avLst/>
            <a:gdLst>
              <a:gd name="T0" fmla="*/ 83 w 88"/>
              <a:gd name="T1" fmla="*/ 64 h 73"/>
              <a:gd name="T2" fmla="*/ 79 w 88"/>
              <a:gd name="T3" fmla="*/ 64 h 73"/>
              <a:gd name="T4" fmla="*/ 79 w 88"/>
              <a:gd name="T5" fmla="*/ 22 h 73"/>
              <a:gd name="T6" fmla="*/ 66 w 88"/>
              <a:gd name="T7" fmla="*/ 22 h 73"/>
              <a:gd name="T8" fmla="*/ 66 w 88"/>
              <a:gd name="T9" fmla="*/ 64 h 73"/>
              <a:gd name="T10" fmla="*/ 60 w 88"/>
              <a:gd name="T11" fmla="*/ 64 h 73"/>
              <a:gd name="T12" fmla="*/ 60 w 88"/>
              <a:gd name="T13" fmla="*/ 40 h 73"/>
              <a:gd name="T14" fmla="*/ 47 w 88"/>
              <a:gd name="T15" fmla="*/ 40 h 73"/>
              <a:gd name="T16" fmla="*/ 47 w 88"/>
              <a:gd name="T17" fmla="*/ 64 h 73"/>
              <a:gd name="T18" fmla="*/ 41 w 88"/>
              <a:gd name="T19" fmla="*/ 64 h 73"/>
              <a:gd name="T20" fmla="*/ 41 w 88"/>
              <a:gd name="T21" fmla="*/ 0 h 73"/>
              <a:gd name="T22" fmla="*/ 28 w 88"/>
              <a:gd name="T23" fmla="*/ 0 h 73"/>
              <a:gd name="T24" fmla="*/ 28 w 88"/>
              <a:gd name="T25" fmla="*/ 64 h 73"/>
              <a:gd name="T26" fmla="*/ 22 w 88"/>
              <a:gd name="T27" fmla="*/ 64 h 73"/>
              <a:gd name="T28" fmla="*/ 22 w 88"/>
              <a:gd name="T29" fmla="*/ 24 h 73"/>
              <a:gd name="T30" fmla="*/ 9 w 88"/>
              <a:gd name="T31" fmla="*/ 24 h 73"/>
              <a:gd name="T32" fmla="*/ 9 w 88"/>
              <a:gd name="T33" fmla="*/ 64 h 73"/>
              <a:gd name="T34" fmla="*/ 5 w 88"/>
              <a:gd name="T35" fmla="*/ 64 h 73"/>
              <a:gd name="T36" fmla="*/ 0 w 88"/>
              <a:gd name="T37" fmla="*/ 68 h 73"/>
              <a:gd name="T38" fmla="*/ 5 w 88"/>
              <a:gd name="T39" fmla="*/ 73 h 73"/>
              <a:gd name="T40" fmla="*/ 83 w 88"/>
              <a:gd name="T41" fmla="*/ 73 h 73"/>
              <a:gd name="T42" fmla="*/ 88 w 88"/>
              <a:gd name="T43" fmla="*/ 68 h 73"/>
              <a:gd name="T44" fmla="*/ 83 w 88"/>
              <a:gd name="T45" fmla="*/ 64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88" h="73">
                <a:moveTo>
                  <a:pt x="83" y="64"/>
                </a:moveTo>
                <a:cubicBezTo>
                  <a:pt x="79" y="64"/>
                  <a:pt x="79" y="64"/>
                  <a:pt x="79" y="64"/>
                </a:cubicBezTo>
                <a:cubicBezTo>
                  <a:pt x="79" y="22"/>
                  <a:pt x="79" y="22"/>
                  <a:pt x="79" y="22"/>
                </a:cubicBezTo>
                <a:cubicBezTo>
                  <a:pt x="66" y="22"/>
                  <a:pt x="66" y="22"/>
                  <a:pt x="66" y="22"/>
                </a:cubicBezTo>
                <a:cubicBezTo>
                  <a:pt x="66" y="64"/>
                  <a:pt x="66" y="64"/>
                  <a:pt x="66" y="64"/>
                </a:cubicBezTo>
                <a:cubicBezTo>
                  <a:pt x="60" y="64"/>
                  <a:pt x="60" y="64"/>
                  <a:pt x="60" y="64"/>
                </a:cubicBezTo>
                <a:cubicBezTo>
                  <a:pt x="60" y="40"/>
                  <a:pt x="60" y="40"/>
                  <a:pt x="60" y="40"/>
                </a:cubicBezTo>
                <a:cubicBezTo>
                  <a:pt x="47" y="40"/>
                  <a:pt x="47" y="40"/>
                  <a:pt x="47" y="40"/>
                </a:cubicBezTo>
                <a:cubicBezTo>
                  <a:pt x="47" y="64"/>
                  <a:pt x="47" y="64"/>
                  <a:pt x="47" y="64"/>
                </a:cubicBezTo>
                <a:cubicBezTo>
                  <a:pt x="41" y="64"/>
                  <a:pt x="41" y="64"/>
                  <a:pt x="41" y="64"/>
                </a:cubicBezTo>
                <a:cubicBezTo>
                  <a:pt x="41" y="0"/>
                  <a:pt x="41" y="0"/>
                  <a:pt x="41" y="0"/>
                </a:cubicBezTo>
                <a:cubicBezTo>
                  <a:pt x="28" y="0"/>
                  <a:pt x="28" y="0"/>
                  <a:pt x="28" y="0"/>
                </a:cubicBezTo>
                <a:cubicBezTo>
                  <a:pt x="28" y="64"/>
                  <a:pt x="28" y="64"/>
                  <a:pt x="28" y="64"/>
                </a:cubicBezTo>
                <a:cubicBezTo>
                  <a:pt x="22" y="64"/>
                  <a:pt x="22" y="64"/>
                  <a:pt x="22" y="64"/>
                </a:cubicBezTo>
                <a:cubicBezTo>
                  <a:pt x="22" y="24"/>
                  <a:pt x="22" y="24"/>
                  <a:pt x="22" y="24"/>
                </a:cubicBezTo>
                <a:cubicBezTo>
                  <a:pt x="9" y="24"/>
                  <a:pt x="9" y="24"/>
                  <a:pt x="9" y="24"/>
                </a:cubicBezTo>
                <a:cubicBezTo>
                  <a:pt x="9" y="64"/>
                  <a:pt x="9" y="64"/>
                  <a:pt x="9" y="64"/>
                </a:cubicBezTo>
                <a:cubicBezTo>
                  <a:pt x="5" y="64"/>
                  <a:pt x="5" y="64"/>
                  <a:pt x="5" y="64"/>
                </a:cubicBezTo>
                <a:cubicBezTo>
                  <a:pt x="2" y="64"/>
                  <a:pt x="0" y="66"/>
                  <a:pt x="0" y="68"/>
                </a:cubicBezTo>
                <a:cubicBezTo>
                  <a:pt x="0" y="71"/>
                  <a:pt x="2" y="73"/>
                  <a:pt x="5" y="73"/>
                </a:cubicBezTo>
                <a:cubicBezTo>
                  <a:pt x="83" y="73"/>
                  <a:pt x="83" y="73"/>
                  <a:pt x="83" y="73"/>
                </a:cubicBezTo>
                <a:cubicBezTo>
                  <a:pt x="86" y="73"/>
                  <a:pt x="88" y="71"/>
                  <a:pt x="88" y="68"/>
                </a:cubicBezTo>
                <a:cubicBezTo>
                  <a:pt x="88" y="66"/>
                  <a:pt x="86" y="64"/>
                  <a:pt x="83" y="6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9" name="Freeform 9"/>
          <p:cNvSpPr>
            <a:spLocks noEditPoints="1"/>
          </p:cNvSpPr>
          <p:nvPr/>
        </p:nvSpPr>
        <p:spPr bwMode="auto">
          <a:xfrm>
            <a:off x="1262594" y="3707140"/>
            <a:ext cx="358799" cy="358800"/>
          </a:xfrm>
          <a:custGeom>
            <a:avLst/>
            <a:gdLst>
              <a:gd name="T0" fmla="*/ 64 w 128"/>
              <a:gd name="T1" fmla="*/ 0 h 128"/>
              <a:gd name="T2" fmla="*/ 0 w 128"/>
              <a:gd name="T3" fmla="*/ 64 h 128"/>
              <a:gd name="T4" fmla="*/ 64 w 128"/>
              <a:gd name="T5" fmla="*/ 128 h 128"/>
              <a:gd name="T6" fmla="*/ 128 w 128"/>
              <a:gd name="T7" fmla="*/ 64 h 128"/>
              <a:gd name="T8" fmla="*/ 64 w 128"/>
              <a:gd name="T9" fmla="*/ 0 h 128"/>
              <a:gd name="T10" fmla="*/ 118 w 128"/>
              <a:gd name="T11" fmla="*/ 48 h 128"/>
              <a:gd name="T12" fmla="*/ 97 w 128"/>
              <a:gd name="T13" fmla="*/ 33 h 128"/>
              <a:gd name="T14" fmla="*/ 82 w 128"/>
              <a:gd name="T15" fmla="*/ 11 h 128"/>
              <a:gd name="T16" fmla="*/ 118 w 128"/>
              <a:gd name="T17" fmla="*/ 48 h 128"/>
              <a:gd name="T18" fmla="*/ 96 w 128"/>
              <a:gd name="T19" fmla="*/ 64 h 128"/>
              <a:gd name="T20" fmla="*/ 94 w 128"/>
              <a:gd name="T21" fmla="*/ 81 h 128"/>
              <a:gd name="T22" fmla="*/ 65 w 128"/>
              <a:gd name="T23" fmla="*/ 75 h 128"/>
              <a:gd name="T24" fmla="*/ 36 w 128"/>
              <a:gd name="T25" fmla="*/ 81 h 128"/>
              <a:gd name="T26" fmla="*/ 34 w 128"/>
              <a:gd name="T27" fmla="*/ 64 h 128"/>
              <a:gd name="T28" fmla="*/ 39 w 128"/>
              <a:gd name="T29" fmla="*/ 39 h 128"/>
              <a:gd name="T30" fmla="*/ 65 w 128"/>
              <a:gd name="T31" fmla="*/ 33 h 128"/>
              <a:gd name="T32" fmla="*/ 91 w 128"/>
              <a:gd name="T33" fmla="*/ 39 h 128"/>
              <a:gd name="T34" fmla="*/ 96 w 128"/>
              <a:gd name="T35" fmla="*/ 64 h 128"/>
              <a:gd name="T36" fmla="*/ 65 w 128"/>
              <a:gd name="T37" fmla="*/ 8 h 128"/>
              <a:gd name="T38" fmla="*/ 68 w 128"/>
              <a:gd name="T39" fmla="*/ 8 h 128"/>
              <a:gd name="T40" fmla="*/ 87 w 128"/>
              <a:gd name="T41" fmla="*/ 29 h 128"/>
              <a:gd name="T42" fmla="*/ 65 w 128"/>
              <a:gd name="T43" fmla="*/ 26 h 128"/>
              <a:gd name="T44" fmla="*/ 45 w 128"/>
              <a:gd name="T45" fmla="*/ 29 h 128"/>
              <a:gd name="T46" fmla="*/ 65 w 128"/>
              <a:gd name="T47" fmla="*/ 8 h 128"/>
              <a:gd name="T48" fmla="*/ 50 w 128"/>
              <a:gd name="T49" fmla="*/ 10 h 128"/>
              <a:gd name="T50" fmla="*/ 34 w 128"/>
              <a:gd name="T51" fmla="*/ 33 h 128"/>
              <a:gd name="T52" fmla="*/ 10 w 128"/>
              <a:gd name="T53" fmla="*/ 51 h 128"/>
              <a:gd name="T54" fmla="*/ 50 w 128"/>
              <a:gd name="T55" fmla="*/ 10 h 128"/>
              <a:gd name="T56" fmla="*/ 16 w 128"/>
              <a:gd name="T57" fmla="*/ 93 h 128"/>
              <a:gd name="T58" fmla="*/ 8 w 128"/>
              <a:gd name="T59" fmla="*/ 65 h 128"/>
              <a:gd name="T60" fmla="*/ 30 w 128"/>
              <a:gd name="T61" fmla="*/ 44 h 128"/>
              <a:gd name="T62" fmla="*/ 27 w 128"/>
              <a:gd name="T63" fmla="*/ 64 h 128"/>
              <a:gd name="T64" fmla="*/ 29 w 128"/>
              <a:gd name="T65" fmla="*/ 84 h 128"/>
              <a:gd name="T66" fmla="*/ 16 w 128"/>
              <a:gd name="T67" fmla="*/ 93 h 128"/>
              <a:gd name="T68" fmla="*/ 20 w 128"/>
              <a:gd name="T69" fmla="*/ 99 h 128"/>
              <a:gd name="T70" fmla="*/ 32 w 128"/>
              <a:gd name="T71" fmla="*/ 91 h 128"/>
              <a:gd name="T72" fmla="*/ 50 w 128"/>
              <a:gd name="T73" fmla="*/ 119 h 128"/>
              <a:gd name="T74" fmla="*/ 20 w 128"/>
              <a:gd name="T75" fmla="*/ 99 h 128"/>
              <a:gd name="T76" fmla="*/ 68 w 128"/>
              <a:gd name="T77" fmla="*/ 121 h 128"/>
              <a:gd name="T78" fmla="*/ 65 w 128"/>
              <a:gd name="T79" fmla="*/ 121 h 128"/>
              <a:gd name="T80" fmla="*/ 39 w 128"/>
              <a:gd name="T81" fmla="*/ 88 h 128"/>
              <a:gd name="T82" fmla="*/ 65 w 128"/>
              <a:gd name="T83" fmla="*/ 83 h 128"/>
              <a:gd name="T84" fmla="*/ 92 w 128"/>
              <a:gd name="T85" fmla="*/ 88 h 128"/>
              <a:gd name="T86" fmla="*/ 68 w 128"/>
              <a:gd name="T87" fmla="*/ 121 h 128"/>
              <a:gd name="T88" fmla="*/ 82 w 128"/>
              <a:gd name="T89" fmla="*/ 118 h 128"/>
              <a:gd name="T90" fmla="*/ 99 w 128"/>
              <a:gd name="T91" fmla="*/ 91 h 128"/>
              <a:gd name="T92" fmla="*/ 109 w 128"/>
              <a:gd name="T93" fmla="*/ 98 h 128"/>
              <a:gd name="T94" fmla="*/ 82 w 128"/>
              <a:gd name="T95" fmla="*/ 118 h 128"/>
              <a:gd name="T96" fmla="*/ 101 w 128"/>
              <a:gd name="T97" fmla="*/ 84 h 128"/>
              <a:gd name="T98" fmla="*/ 104 w 128"/>
              <a:gd name="T99" fmla="*/ 64 h 128"/>
              <a:gd name="T100" fmla="*/ 101 w 128"/>
              <a:gd name="T101" fmla="*/ 44 h 128"/>
              <a:gd name="T102" fmla="*/ 121 w 128"/>
              <a:gd name="T103" fmla="*/ 62 h 128"/>
              <a:gd name="T104" fmla="*/ 121 w 128"/>
              <a:gd name="T105" fmla="*/ 64 h 128"/>
              <a:gd name="T106" fmla="*/ 114 w 128"/>
              <a:gd name="T107" fmla="*/ 92 h 128"/>
              <a:gd name="T108" fmla="*/ 101 w 128"/>
              <a:gd name="T109" fmla="*/ 84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28" h="128">
                <a:moveTo>
                  <a:pt x="64" y="0"/>
                </a:moveTo>
                <a:cubicBezTo>
                  <a:pt x="29" y="0"/>
                  <a:pt x="0" y="29"/>
                  <a:pt x="0" y="64"/>
                </a:cubicBezTo>
                <a:cubicBezTo>
                  <a:pt x="0" y="100"/>
                  <a:pt x="29" y="128"/>
                  <a:pt x="64" y="128"/>
                </a:cubicBezTo>
                <a:cubicBezTo>
                  <a:pt x="100" y="128"/>
                  <a:pt x="128" y="100"/>
                  <a:pt x="128" y="64"/>
                </a:cubicBezTo>
                <a:cubicBezTo>
                  <a:pt x="128" y="29"/>
                  <a:pt x="100" y="0"/>
                  <a:pt x="64" y="0"/>
                </a:cubicBezTo>
                <a:close/>
                <a:moveTo>
                  <a:pt x="118" y="48"/>
                </a:moveTo>
                <a:cubicBezTo>
                  <a:pt x="112" y="42"/>
                  <a:pt x="105" y="37"/>
                  <a:pt x="97" y="33"/>
                </a:cubicBezTo>
                <a:cubicBezTo>
                  <a:pt x="93" y="25"/>
                  <a:pt x="88" y="17"/>
                  <a:pt x="82" y="11"/>
                </a:cubicBezTo>
                <a:cubicBezTo>
                  <a:pt x="99" y="17"/>
                  <a:pt x="113" y="30"/>
                  <a:pt x="118" y="48"/>
                </a:cubicBezTo>
                <a:close/>
                <a:moveTo>
                  <a:pt x="96" y="64"/>
                </a:moveTo>
                <a:cubicBezTo>
                  <a:pt x="96" y="70"/>
                  <a:pt x="96" y="76"/>
                  <a:pt x="94" y="81"/>
                </a:cubicBezTo>
                <a:cubicBezTo>
                  <a:pt x="85" y="77"/>
                  <a:pt x="76" y="75"/>
                  <a:pt x="65" y="75"/>
                </a:cubicBezTo>
                <a:cubicBezTo>
                  <a:pt x="55" y="75"/>
                  <a:pt x="45" y="77"/>
                  <a:pt x="36" y="81"/>
                </a:cubicBezTo>
                <a:cubicBezTo>
                  <a:pt x="35" y="76"/>
                  <a:pt x="34" y="70"/>
                  <a:pt x="34" y="64"/>
                </a:cubicBezTo>
                <a:cubicBezTo>
                  <a:pt x="34" y="55"/>
                  <a:pt x="36" y="47"/>
                  <a:pt x="39" y="39"/>
                </a:cubicBezTo>
                <a:cubicBezTo>
                  <a:pt x="47" y="35"/>
                  <a:pt x="56" y="33"/>
                  <a:pt x="65" y="33"/>
                </a:cubicBezTo>
                <a:cubicBezTo>
                  <a:pt x="75" y="33"/>
                  <a:pt x="83" y="35"/>
                  <a:pt x="91" y="39"/>
                </a:cubicBezTo>
                <a:cubicBezTo>
                  <a:pt x="95" y="47"/>
                  <a:pt x="96" y="55"/>
                  <a:pt x="96" y="64"/>
                </a:cubicBezTo>
                <a:close/>
                <a:moveTo>
                  <a:pt x="65" y="8"/>
                </a:moveTo>
                <a:cubicBezTo>
                  <a:pt x="66" y="8"/>
                  <a:pt x="67" y="8"/>
                  <a:pt x="68" y="8"/>
                </a:cubicBezTo>
                <a:cubicBezTo>
                  <a:pt x="75" y="14"/>
                  <a:pt x="82" y="21"/>
                  <a:pt x="87" y="29"/>
                </a:cubicBezTo>
                <a:cubicBezTo>
                  <a:pt x="80" y="27"/>
                  <a:pt x="73" y="26"/>
                  <a:pt x="65" y="26"/>
                </a:cubicBezTo>
                <a:cubicBezTo>
                  <a:pt x="58" y="26"/>
                  <a:pt x="51" y="27"/>
                  <a:pt x="45" y="29"/>
                </a:cubicBezTo>
                <a:cubicBezTo>
                  <a:pt x="50" y="20"/>
                  <a:pt x="57" y="13"/>
                  <a:pt x="65" y="8"/>
                </a:cubicBezTo>
                <a:close/>
                <a:moveTo>
                  <a:pt x="50" y="10"/>
                </a:moveTo>
                <a:cubicBezTo>
                  <a:pt x="43" y="16"/>
                  <a:pt x="38" y="24"/>
                  <a:pt x="34" y="33"/>
                </a:cubicBezTo>
                <a:cubicBezTo>
                  <a:pt x="25" y="37"/>
                  <a:pt x="16" y="43"/>
                  <a:pt x="10" y="51"/>
                </a:cubicBezTo>
                <a:cubicBezTo>
                  <a:pt x="15" y="31"/>
                  <a:pt x="30" y="15"/>
                  <a:pt x="50" y="10"/>
                </a:cubicBezTo>
                <a:close/>
                <a:moveTo>
                  <a:pt x="16" y="93"/>
                </a:moveTo>
                <a:cubicBezTo>
                  <a:pt x="11" y="85"/>
                  <a:pt x="8" y="75"/>
                  <a:pt x="8" y="65"/>
                </a:cubicBezTo>
                <a:cubicBezTo>
                  <a:pt x="13" y="57"/>
                  <a:pt x="21" y="49"/>
                  <a:pt x="30" y="44"/>
                </a:cubicBezTo>
                <a:cubicBezTo>
                  <a:pt x="28" y="50"/>
                  <a:pt x="27" y="57"/>
                  <a:pt x="27" y="64"/>
                </a:cubicBezTo>
                <a:cubicBezTo>
                  <a:pt x="27" y="71"/>
                  <a:pt x="28" y="78"/>
                  <a:pt x="29" y="84"/>
                </a:cubicBezTo>
                <a:cubicBezTo>
                  <a:pt x="25" y="87"/>
                  <a:pt x="20" y="90"/>
                  <a:pt x="16" y="93"/>
                </a:cubicBezTo>
                <a:close/>
                <a:moveTo>
                  <a:pt x="20" y="99"/>
                </a:moveTo>
                <a:cubicBezTo>
                  <a:pt x="24" y="96"/>
                  <a:pt x="28" y="94"/>
                  <a:pt x="32" y="91"/>
                </a:cubicBezTo>
                <a:cubicBezTo>
                  <a:pt x="36" y="102"/>
                  <a:pt x="42" y="111"/>
                  <a:pt x="50" y="119"/>
                </a:cubicBezTo>
                <a:cubicBezTo>
                  <a:pt x="38" y="116"/>
                  <a:pt x="28" y="109"/>
                  <a:pt x="20" y="99"/>
                </a:cubicBezTo>
                <a:close/>
                <a:moveTo>
                  <a:pt x="68" y="121"/>
                </a:moveTo>
                <a:cubicBezTo>
                  <a:pt x="67" y="121"/>
                  <a:pt x="66" y="121"/>
                  <a:pt x="65" y="121"/>
                </a:cubicBezTo>
                <a:cubicBezTo>
                  <a:pt x="53" y="113"/>
                  <a:pt x="44" y="102"/>
                  <a:pt x="39" y="88"/>
                </a:cubicBezTo>
                <a:cubicBezTo>
                  <a:pt x="47" y="85"/>
                  <a:pt x="56" y="83"/>
                  <a:pt x="65" y="83"/>
                </a:cubicBezTo>
                <a:cubicBezTo>
                  <a:pt x="75" y="83"/>
                  <a:pt x="84" y="85"/>
                  <a:pt x="92" y="88"/>
                </a:cubicBezTo>
                <a:cubicBezTo>
                  <a:pt x="87" y="101"/>
                  <a:pt x="79" y="113"/>
                  <a:pt x="68" y="121"/>
                </a:cubicBezTo>
                <a:close/>
                <a:moveTo>
                  <a:pt x="82" y="118"/>
                </a:moveTo>
                <a:cubicBezTo>
                  <a:pt x="89" y="110"/>
                  <a:pt x="95" y="101"/>
                  <a:pt x="99" y="91"/>
                </a:cubicBezTo>
                <a:cubicBezTo>
                  <a:pt x="103" y="93"/>
                  <a:pt x="106" y="96"/>
                  <a:pt x="109" y="98"/>
                </a:cubicBezTo>
                <a:cubicBezTo>
                  <a:pt x="103" y="107"/>
                  <a:pt x="93" y="114"/>
                  <a:pt x="82" y="118"/>
                </a:cubicBezTo>
                <a:close/>
                <a:moveTo>
                  <a:pt x="101" y="84"/>
                </a:moveTo>
                <a:cubicBezTo>
                  <a:pt x="103" y="78"/>
                  <a:pt x="104" y="71"/>
                  <a:pt x="104" y="64"/>
                </a:cubicBezTo>
                <a:cubicBezTo>
                  <a:pt x="104" y="57"/>
                  <a:pt x="103" y="50"/>
                  <a:pt x="101" y="44"/>
                </a:cubicBezTo>
                <a:cubicBezTo>
                  <a:pt x="109" y="48"/>
                  <a:pt x="116" y="55"/>
                  <a:pt x="121" y="62"/>
                </a:cubicBezTo>
                <a:cubicBezTo>
                  <a:pt x="121" y="63"/>
                  <a:pt x="121" y="64"/>
                  <a:pt x="121" y="64"/>
                </a:cubicBezTo>
                <a:cubicBezTo>
                  <a:pt x="121" y="75"/>
                  <a:pt x="118" y="84"/>
                  <a:pt x="114" y="92"/>
                </a:cubicBezTo>
                <a:cubicBezTo>
                  <a:pt x="110" y="89"/>
                  <a:pt x="106" y="86"/>
                  <a:pt x="101" y="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4" name="Group 39"/>
          <p:cNvGrpSpPr/>
          <p:nvPr/>
        </p:nvGrpSpPr>
        <p:grpSpPr>
          <a:xfrm>
            <a:off x="1328292" y="2653076"/>
            <a:ext cx="424898" cy="428625"/>
            <a:chOff x="7789863" y="165100"/>
            <a:chExt cx="723900" cy="730250"/>
          </a:xfrm>
          <a:solidFill>
            <a:schemeClr val="bg1"/>
          </a:solidFill>
        </p:grpSpPr>
        <p:sp>
          <p:nvSpPr>
            <p:cNvPr id="41" name="Freeform 5"/>
            <p:cNvSpPr>
              <a:spLocks noEditPoints="1"/>
            </p:cNvSpPr>
            <p:nvPr/>
          </p:nvSpPr>
          <p:spPr bwMode="auto">
            <a:xfrm>
              <a:off x="8042275" y="420688"/>
              <a:ext cx="219075" cy="220663"/>
            </a:xfrm>
            <a:custGeom>
              <a:avLst/>
              <a:gdLst>
                <a:gd name="T0" fmla="*/ 29 w 58"/>
                <a:gd name="T1" fmla="*/ 0 h 58"/>
                <a:gd name="T2" fmla="*/ 0 w 58"/>
                <a:gd name="T3" fmla="*/ 29 h 58"/>
                <a:gd name="T4" fmla="*/ 29 w 58"/>
                <a:gd name="T5" fmla="*/ 58 h 58"/>
                <a:gd name="T6" fmla="*/ 58 w 58"/>
                <a:gd name="T7" fmla="*/ 29 h 58"/>
                <a:gd name="T8" fmla="*/ 29 w 58"/>
                <a:gd name="T9" fmla="*/ 0 h 58"/>
                <a:gd name="T10" fmla="*/ 29 w 58"/>
                <a:gd name="T11" fmla="*/ 50 h 58"/>
                <a:gd name="T12" fmla="*/ 8 w 58"/>
                <a:gd name="T13" fmla="*/ 29 h 58"/>
                <a:gd name="T14" fmla="*/ 29 w 58"/>
                <a:gd name="T15" fmla="*/ 8 h 58"/>
                <a:gd name="T16" fmla="*/ 50 w 58"/>
                <a:gd name="T17" fmla="*/ 29 h 58"/>
                <a:gd name="T18" fmla="*/ 29 w 58"/>
                <a:gd name="T19" fmla="*/ 5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58">
                  <a:moveTo>
                    <a:pt x="29" y="0"/>
                  </a:moveTo>
                  <a:cubicBezTo>
                    <a:pt x="13" y="0"/>
                    <a:pt x="0" y="13"/>
                    <a:pt x="0" y="29"/>
                  </a:cubicBezTo>
                  <a:cubicBezTo>
                    <a:pt x="0" y="45"/>
                    <a:pt x="13" y="58"/>
                    <a:pt x="29" y="58"/>
                  </a:cubicBezTo>
                  <a:cubicBezTo>
                    <a:pt x="45" y="58"/>
                    <a:pt x="58" y="45"/>
                    <a:pt x="58" y="29"/>
                  </a:cubicBezTo>
                  <a:cubicBezTo>
                    <a:pt x="58" y="13"/>
                    <a:pt x="45" y="0"/>
                    <a:pt x="29" y="0"/>
                  </a:cubicBezTo>
                  <a:close/>
                  <a:moveTo>
                    <a:pt x="29" y="50"/>
                  </a:moveTo>
                  <a:cubicBezTo>
                    <a:pt x="18" y="50"/>
                    <a:pt x="8" y="40"/>
                    <a:pt x="8" y="29"/>
                  </a:cubicBezTo>
                  <a:cubicBezTo>
                    <a:pt x="8" y="18"/>
                    <a:pt x="18" y="8"/>
                    <a:pt x="29" y="8"/>
                  </a:cubicBezTo>
                  <a:cubicBezTo>
                    <a:pt x="40" y="8"/>
                    <a:pt x="50" y="18"/>
                    <a:pt x="50" y="29"/>
                  </a:cubicBezTo>
                  <a:cubicBezTo>
                    <a:pt x="50" y="40"/>
                    <a:pt x="40" y="50"/>
                    <a:pt x="29" y="5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2" name="Freeform 6"/>
            <p:cNvSpPr>
              <a:spLocks noEditPoints="1"/>
            </p:cNvSpPr>
            <p:nvPr/>
          </p:nvSpPr>
          <p:spPr bwMode="auto">
            <a:xfrm>
              <a:off x="7789863" y="165100"/>
              <a:ext cx="723900" cy="730250"/>
            </a:xfrm>
            <a:custGeom>
              <a:avLst/>
              <a:gdLst>
                <a:gd name="T0" fmla="*/ 192 w 192"/>
                <a:gd name="T1" fmla="*/ 90 h 192"/>
                <a:gd name="T2" fmla="*/ 167 w 192"/>
                <a:gd name="T3" fmla="*/ 90 h 192"/>
                <a:gd name="T4" fmla="*/ 102 w 192"/>
                <a:gd name="T5" fmla="*/ 25 h 192"/>
                <a:gd name="T6" fmla="*/ 102 w 192"/>
                <a:gd name="T7" fmla="*/ 0 h 192"/>
                <a:gd name="T8" fmla="*/ 90 w 192"/>
                <a:gd name="T9" fmla="*/ 0 h 192"/>
                <a:gd name="T10" fmla="*/ 90 w 192"/>
                <a:gd name="T11" fmla="*/ 25 h 192"/>
                <a:gd name="T12" fmla="*/ 25 w 192"/>
                <a:gd name="T13" fmla="*/ 90 h 192"/>
                <a:gd name="T14" fmla="*/ 0 w 192"/>
                <a:gd name="T15" fmla="*/ 90 h 192"/>
                <a:gd name="T16" fmla="*/ 0 w 192"/>
                <a:gd name="T17" fmla="*/ 102 h 192"/>
                <a:gd name="T18" fmla="*/ 25 w 192"/>
                <a:gd name="T19" fmla="*/ 102 h 192"/>
                <a:gd name="T20" fmla="*/ 90 w 192"/>
                <a:gd name="T21" fmla="*/ 167 h 192"/>
                <a:gd name="T22" fmla="*/ 90 w 192"/>
                <a:gd name="T23" fmla="*/ 192 h 192"/>
                <a:gd name="T24" fmla="*/ 102 w 192"/>
                <a:gd name="T25" fmla="*/ 192 h 192"/>
                <a:gd name="T26" fmla="*/ 102 w 192"/>
                <a:gd name="T27" fmla="*/ 167 h 192"/>
                <a:gd name="T28" fmla="*/ 167 w 192"/>
                <a:gd name="T29" fmla="*/ 102 h 192"/>
                <a:gd name="T30" fmla="*/ 192 w 192"/>
                <a:gd name="T31" fmla="*/ 102 h 192"/>
                <a:gd name="T32" fmla="*/ 192 w 192"/>
                <a:gd name="T33" fmla="*/ 90 h 192"/>
                <a:gd name="T34" fmla="*/ 102 w 192"/>
                <a:gd name="T35" fmla="*/ 151 h 192"/>
                <a:gd name="T36" fmla="*/ 102 w 192"/>
                <a:gd name="T37" fmla="*/ 140 h 192"/>
                <a:gd name="T38" fmla="*/ 97 w 192"/>
                <a:gd name="T39" fmla="*/ 135 h 192"/>
                <a:gd name="T40" fmla="*/ 95 w 192"/>
                <a:gd name="T41" fmla="*/ 135 h 192"/>
                <a:gd name="T42" fmla="*/ 90 w 192"/>
                <a:gd name="T43" fmla="*/ 140 h 192"/>
                <a:gd name="T44" fmla="*/ 90 w 192"/>
                <a:gd name="T45" fmla="*/ 151 h 192"/>
                <a:gd name="T46" fmla="*/ 41 w 192"/>
                <a:gd name="T47" fmla="*/ 102 h 192"/>
                <a:gd name="T48" fmla="*/ 52 w 192"/>
                <a:gd name="T49" fmla="*/ 102 h 192"/>
                <a:gd name="T50" fmla="*/ 57 w 192"/>
                <a:gd name="T51" fmla="*/ 97 h 192"/>
                <a:gd name="T52" fmla="*/ 57 w 192"/>
                <a:gd name="T53" fmla="*/ 95 h 192"/>
                <a:gd name="T54" fmla="*/ 52 w 192"/>
                <a:gd name="T55" fmla="*/ 90 h 192"/>
                <a:gd name="T56" fmla="*/ 41 w 192"/>
                <a:gd name="T57" fmla="*/ 90 h 192"/>
                <a:gd name="T58" fmla="*/ 90 w 192"/>
                <a:gd name="T59" fmla="*/ 41 h 192"/>
                <a:gd name="T60" fmla="*/ 90 w 192"/>
                <a:gd name="T61" fmla="*/ 52 h 192"/>
                <a:gd name="T62" fmla="*/ 95 w 192"/>
                <a:gd name="T63" fmla="*/ 57 h 192"/>
                <a:gd name="T64" fmla="*/ 97 w 192"/>
                <a:gd name="T65" fmla="*/ 57 h 192"/>
                <a:gd name="T66" fmla="*/ 102 w 192"/>
                <a:gd name="T67" fmla="*/ 52 h 192"/>
                <a:gd name="T68" fmla="*/ 102 w 192"/>
                <a:gd name="T69" fmla="*/ 41 h 192"/>
                <a:gd name="T70" fmla="*/ 151 w 192"/>
                <a:gd name="T71" fmla="*/ 90 h 192"/>
                <a:gd name="T72" fmla="*/ 140 w 192"/>
                <a:gd name="T73" fmla="*/ 90 h 192"/>
                <a:gd name="T74" fmla="*/ 135 w 192"/>
                <a:gd name="T75" fmla="*/ 95 h 192"/>
                <a:gd name="T76" fmla="*/ 135 w 192"/>
                <a:gd name="T77" fmla="*/ 97 h 192"/>
                <a:gd name="T78" fmla="*/ 140 w 192"/>
                <a:gd name="T79" fmla="*/ 102 h 192"/>
                <a:gd name="T80" fmla="*/ 151 w 192"/>
                <a:gd name="T81" fmla="*/ 102 h 192"/>
                <a:gd name="T82" fmla="*/ 102 w 192"/>
                <a:gd name="T83" fmla="*/ 151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92" h="192">
                  <a:moveTo>
                    <a:pt x="192" y="90"/>
                  </a:moveTo>
                  <a:cubicBezTo>
                    <a:pt x="167" y="90"/>
                    <a:pt x="167" y="90"/>
                    <a:pt x="167" y="90"/>
                  </a:cubicBezTo>
                  <a:cubicBezTo>
                    <a:pt x="164" y="55"/>
                    <a:pt x="137" y="28"/>
                    <a:pt x="102" y="25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90" y="0"/>
                    <a:pt x="90" y="0"/>
                    <a:pt x="90" y="0"/>
                  </a:cubicBezTo>
                  <a:cubicBezTo>
                    <a:pt x="90" y="25"/>
                    <a:pt x="90" y="25"/>
                    <a:pt x="90" y="25"/>
                  </a:cubicBezTo>
                  <a:cubicBezTo>
                    <a:pt x="55" y="28"/>
                    <a:pt x="28" y="55"/>
                    <a:pt x="25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25" y="102"/>
                    <a:pt x="25" y="102"/>
                    <a:pt x="25" y="102"/>
                  </a:cubicBezTo>
                  <a:cubicBezTo>
                    <a:pt x="28" y="137"/>
                    <a:pt x="55" y="164"/>
                    <a:pt x="90" y="167"/>
                  </a:cubicBezTo>
                  <a:cubicBezTo>
                    <a:pt x="90" y="192"/>
                    <a:pt x="90" y="192"/>
                    <a:pt x="90" y="192"/>
                  </a:cubicBezTo>
                  <a:cubicBezTo>
                    <a:pt x="102" y="192"/>
                    <a:pt x="102" y="192"/>
                    <a:pt x="102" y="192"/>
                  </a:cubicBezTo>
                  <a:cubicBezTo>
                    <a:pt x="102" y="167"/>
                    <a:pt x="102" y="167"/>
                    <a:pt x="102" y="167"/>
                  </a:cubicBezTo>
                  <a:cubicBezTo>
                    <a:pt x="137" y="164"/>
                    <a:pt x="164" y="137"/>
                    <a:pt x="167" y="102"/>
                  </a:cubicBezTo>
                  <a:cubicBezTo>
                    <a:pt x="192" y="102"/>
                    <a:pt x="192" y="102"/>
                    <a:pt x="192" y="102"/>
                  </a:cubicBezTo>
                  <a:lnTo>
                    <a:pt x="192" y="90"/>
                  </a:lnTo>
                  <a:close/>
                  <a:moveTo>
                    <a:pt x="102" y="151"/>
                  </a:moveTo>
                  <a:cubicBezTo>
                    <a:pt x="102" y="140"/>
                    <a:pt x="102" y="140"/>
                    <a:pt x="102" y="140"/>
                  </a:cubicBezTo>
                  <a:cubicBezTo>
                    <a:pt x="102" y="137"/>
                    <a:pt x="100" y="135"/>
                    <a:pt x="97" y="135"/>
                  </a:cubicBezTo>
                  <a:cubicBezTo>
                    <a:pt x="95" y="135"/>
                    <a:pt x="95" y="135"/>
                    <a:pt x="95" y="135"/>
                  </a:cubicBezTo>
                  <a:cubicBezTo>
                    <a:pt x="92" y="135"/>
                    <a:pt x="90" y="137"/>
                    <a:pt x="90" y="140"/>
                  </a:cubicBezTo>
                  <a:cubicBezTo>
                    <a:pt x="90" y="151"/>
                    <a:pt x="90" y="151"/>
                    <a:pt x="90" y="151"/>
                  </a:cubicBezTo>
                  <a:cubicBezTo>
                    <a:pt x="64" y="148"/>
                    <a:pt x="44" y="128"/>
                    <a:pt x="41" y="102"/>
                  </a:cubicBezTo>
                  <a:cubicBezTo>
                    <a:pt x="52" y="102"/>
                    <a:pt x="52" y="102"/>
                    <a:pt x="52" y="102"/>
                  </a:cubicBezTo>
                  <a:cubicBezTo>
                    <a:pt x="55" y="102"/>
                    <a:pt x="57" y="100"/>
                    <a:pt x="57" y="97"/>
                  </a:cubicBezTo>
                  <a:cubicBezTo>
                    <a:pt x="57" y="95"/>
                    <a:pt x="57" y="95"/>
                    <a:pt x="57" y="95"/>
                  </a:cubicBezTo>
                  <a:cubicBezTo>
                    <a:pt x="57" y="92"/>
                    <a:pt x="55" y="90"/>
                    <a:pt x="52" y="90"/>
                  </a:cubicBezTo>
                  <a:cubicBezTo>
                    <a:pt x="41" y="90"/>
                    <a:pt x="41" y="90"/>
                    <a:pt x="41" y="90"/>
                  </a:cubicBezTo>
                  <a:cubicBezTo>
                    <a:pt x="44" y="64"/>
                    <a:pt x="64" y="44"/>
                    <a:pt x="90" y="41"/>
                  </a:cubicBezTo>
                  <a:cubicBezTo>
                    <a:pt x="90" y="52"/>
                    <a:pt x="90" y="52"/>
                    <a:pt x="90" y="52"/>
                  </a:cubicBezTo>
                  <a:cubicBezTo>
                    <a:pt x="90" y="55"/>
                    <a:pt x="92" y="57"/>
                    <a:pt x="95" y="57"/>
                  </a:cubicBezTo>
                  <a:cubicBezTo>
                    <a:pt x="97" y="57"/>
                    <a:pt x="97" y="57"/>
                    <a:pt x="97" y="57"/>
                  </a:cubicBezTo>
                  <a:cubicBezTo>
                    <a:pt x="100" y="57"/>
                    <a:pt x="102" y="55"/>
                    <a:pt x="102" y="52"/>
                  </a:cubicBezTo>
                  <a:cubicBezTo>
                    <a:pt x="102" y="41"/>
                    <a:pt x="102" y="41"/>
                    <a:pt x="102" y="41"/>
                  </a:cubicBezTo>
                  <a:cubicBezTo>
                    <a:pt x="128" y="44"/>
                    <a:pt x="148" y="64"/>
                    <a:pt x="151" y="90"/>
                  </a:cubicBezTo>
                  <a:cubicBezTo>
                    <a:pt x="140" y="90"/>
                    <a:pt x="140" y="90"/>
                    <a:pt x="140" y="90"/>
                  </a:cubicBezTo>
                  <a:cubicBezTo>
                    <a:pt x="137" y="90"/>
                    <a:pt x="135" y="92"/>
                    <a:pt x="135" y="95"/>
                  </a:cubicBezTo>
                  <a:cubicBezTo>
                    <a:pt x="135" y="97"/>
                    <a:pt x="135" y="97"/>
                    <a:pt x="135" y="97"/>
                  </a:cubicBezTo>
                  <a:cubicBezTo>
                    <a:pt x="135" y="100"/>
                    <a:pt x="137" y="102"/>
                    <a:pt x="140" y="102"/>
                  </a:cubicBezTo>
                  <a:cubicBezTo>
                    <a:pt x="151" y="102"/>
                    <a:pt x="151" y="102"/>
                    <a:pt x="151" y="102"/>
                  </a:cubicBezTo>
                  <a:cubicBezTo>
                    <a:pt x="148" y="128"/>
                    <a:pt x="128" y="148"/>
                    <a:pt x="102" y="15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6" name="Group 42"/>
          <p:cNvGrpSpPr/>
          <p:nvPr/>
        </p:nvGrpSpPr>
        <p:grpSpPr>
          <a:xfrm>
            <a:off x="2537844" y="2754980"/>
            <a:ext cx="439724" cy="262919"/>
            <a:chOff x="7037388" y="3643313"/>
            <a:chExt cx="762000" cy="455613"/>
          </a:xfrm>
          <a:solidFill>
            <a:schemeClr val="bg1"/>
          </a:solidFill>
        </p:grpSpPr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7037388" y="3643313"/>
              <a:ext cx="601663" cy="455613"/>
            </a:xfrm>
            <a:custGeom>
              <a:avLst/>
              <a:gdLst>
                <a:gd name="T0" fmla="*/ 110 w 158"/>
                <a:gd name="T1" fmla="*/ 55 h 118"/>
                <a:gd name="T2" fmla="*/ 109 w 158"/>
                <a:gd name="T3" fmla="*/ 50 h 118"/>
                <a:gd name="T4" fmla="*/ 119 w 158"/>
                <a:gd name="T5" fmla="*/ 33 h 118"/>
                <a:gd name="T6" fmla="*/ 119 w 158"/>
                <a:gd name="T7" fmla="*/ 24 h 118"/>
                <a:gd name="T8" fmla="*/ 119 w 158"/>
                <a:gd name="T9" fmla="*/ 16 h 118"/>
                <a:gd name="T10" fmla="*/ 118 w 158"/>
                <a:gd name="T11" fmla="*/ 15 h 118"/>
                <a:gd name="T12" fmla="*/ 117 w 158"/>
                <a:gd name="T13" fmla="*/ 8 h 118"/>
                <a:gd name="T14" fmla="*/ 99 w 158"/>
                <a:gd name="T15" fmla="*/ 0 h 118"/>
                <a:gd name="T16" fmla="*/ 81 w 158"/>
                <a:gd name="T17" fmla="*/ 5 h 118"/>
                <a:gd name="T18" fmla="*/ 78 w 158"/>
                <a:gd name="T19" fmla="*/ 13 h 118"/>
                <a:gd name="T20" fmla="*/ 77 w 158"/>
                <a:gd name="T21" fmla="*/ 15 h 118"/>
                <a:gd name="T22" fmla="*/ 77 w 158"/>
                <a:gd name="T23" fmla="*/ 23 h 118"/>
                <a:gd name="T24" fmla="*/ 77 w 158"/>
                <a:gd name="T25" fmla="*/ 32 h 118"/>
                <a:gd name="T26" fmla="*/ 87 w 158"/>
                <a:gd name="T27" fmla="*/ 49 h 118"/>
                <a:gd name="T28" fmla="*/ 86 w 158"/>
                <a:gd name="T29" fmla="*/ 55 h 118"/>
                <a:gd name="T30" fmla="*/ 69 w 158"/>
                <a:gd name="T31" fmla="*/ 63 h 118"/>
                <a:gd name="T32" fmla="*/ 52 w 158"/>
                <a:gd name="T33" fmla="*/ 56 h 118"/>
                <a:gd name="T34" fmla="*/ 51 w 158"/>
                <a:gd name="T35" fmla="*/ 52 h 118"/>
                <a:gd name="T36" fmla="*/ 58 w 158"/>
                <a:gd name="T37" fmla="*/ 38 h 118"/>
                <a:gd name="T38" fmla="*/ 59 w 158"/>
                <a:gd name="T39" fmla="*/ 32 h 118"/>
                <a:gd name="T40" fmla="*/ 58 w 158"/>
                <a:gd name="T41" fmla="*/ 18 h 118"/>
                <a:gd name="T42" fmla="*/ 44 w 158"/>
                <a:gd name="T43" fmla="*/ 12 h 118"/>
                <a:gd name="T44" fmla="*/ 29 w 158"/>
                <a:gd name="T45" fmla="*/ 16 h 118"/>
                <a:gd name="T46" fmla="*/ 26 w 158"/>
                <a:gd name="T47" fmla="*/ 31 h 118"/>
                <a:gd name="T48" fmla="*/ 27 w 158"/>
                <a:gd name="T49" fmla="*/ 38 h 118"/>
                <a:gd name="T50" fmla="*/ 34 w 158"/>
                <a:gd name="T51" fmla="*/ 51 h 118"/>
                <a:gd name="T52" fmla="*/ 33 w 158"/>
                <a:gd name="T53" fmla="*/ 56 h 118"/>
                <a:gd name="T54" fmla="*/ 8 w 158"/>
                <a:gd name="T55" fmla="*/ 70 h 118"/>
                <a:gd name="T56" fmla="*/ 3 w 158"/>
                <a:gd name="T57" fmla="*/ 89 h 118"/>
                <a:gd name="T58" fmla="*/ 41 w 158"/>
                <a:gd name="T59" fmla="*/ 99 h 118"/>
                <a:gd name="T60" fmla="*/ 48 w 158"/>
                <a:gd name="T61" fmla="*/ 76 h 118"/>
                <a:gd name="T62" fmla="*/ 57 w 158"/>
                <a:gd name="T63" fmla="*/ 70 h 118"/>
                <a:gd name="T64" fmla="*/ 53 w 158"/>
                <a:gd name="T65" fmla="*/ 73 h 118"/>
                <a:gd name="T66" fmla="*/ 47 w 158"/>
                <a:gd name="T67" fmla="*/ 99 h 118"/>
                <a:gd name="T68" fmla="*/ 155 w 158"/>
                <a:gd name="T69" fmla="*/ 99 h 118"/>
                <a:gd name="T70" fmla="*/ 150 w 158"/>
                <a:gd name="T71" fmla="*/ 78 h 118"/>
                <a:gd name="T72" fmla="*/ 110 w 158"/>
                <a:gd name="T73" fmla="*/ 5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8" h="118">
                  <a:moveTo>
                    <a:pt x="110" y="55"/>
                  </a:moveTo>
                  <a:cubicBezTo>
                    <a:pt x="109" y="50"/>
                    <a:pt x="109" y="50"/>
                    <a:pt x="109" y="50"/>
                  </a:cubicBezTo>
                  <a:cubicBezTo>
                    <a:pt x="113" y="47"/>
                    <a:pt x="117" y="42"/>
                    <a:pt x="119" y="33"/>
                  </a:cubicBezTo>
                  <a:cubicBezTo>
                    <a:pt x="122" y="27"/>
                    <a:pt x="119" y="24"/>
                    <a:pt x="119" y="24"/>
                  </a:cubicBezTo>
                  <a:cubicBezTo>
                    <a:pt x="119" y="16"/>
                    <a:pt x="119" y="16"/>
                    <a:pt x="119" y="16"/>
                  </a:cubicBezTo>
                  <a:cubicBezTo>
                    <a:pt x="119" y="16"/>
                    <a:pt x="118" y="15"/>
                    <a:pt x="118" y="15"/>
                  </a:cubicBezTo>
                  <a:cubicBezTo>
                    <a:pt x="118" y="13"/>
                    <a:pt x="118" y="10"/>
                    <a:pt x="117" y="8"/>
                  </a:cubicBezTo>
                  <a:cubicBezTo>
                    <a:pt x="114" y="5"/>
                    <a:pt x="110" y="1"/>
                    <a:pt x="99" y="0"/>
                  </a:cubicBezTo>
                  <a:cubicBezTo>
                    <a:pt x="92" y="0"/>
                    <a:pt x="84" y="3"/>
                    <a:pt x="81" y="5"/>
                  </a:cubicBezTo>
                  <a:cubicBezTo>
                    <a:pt x="80" y="7"/>
                    <a:pt x="79" y="10"/>
                    <a:pt x="78" y="13"/>
                  </a:cubicBezTo>
                  <a:cubicBezTo>
                    <a:pt x="78" y="13"/>
                    <a:pt x="78" y="14"/>
                    <a:pt x="77" y="15"/>
                  </a:cubicBezTo>
                  <a:cubicBezTo>
                    <a:pt x="77" y="23"/>
                    <a:pt x="77" y="23"/>
                    <a:pt x="77" y="23"/>
                  </a:cubicBezTo>
                  <a:cubicBezTo>
                    <a:pt x="77" y="23"/>
                    <a:pt x="74" y="27"/>
                    <a:pt x="77" y="32"/>
                  </a:cubicBezTo>
                  <a:cubicBezTo>
                    <a:pt x="79" y="41"/>
                    <a:pt x="83" y="46"/>
                    <a:pt x="87" y="49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4" y="56"/>
                    <a:pt x="76" y="60"/>
                    <a:pt x="69" y="63"/>
                  </a:cubicBezTo>
                  <a:cubicBezTo>
                    <a:pt x="61" y="59"/>
                    <a:pt x="52" y="56"/>
                    <a:pt x="52" y="56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54" y="50"/>
                    <a:pt x="57" y="46"/>
                    <a:pt x="58" y="38"/>
                  </a:cubicBezTo>
                  <a:cubicBezTo>
                    <a:pt x="59" y="37"/>
                    <a:pt x="59" y="34"/>
                    <a:pt x="59" y="32"/>
                  </a:cubicBezTo>
                  <a:cubicBezTo>
                    <a:pt x="59" y="30"/>
                    <a:pt x="60" y="23"/>
                    <a:pt x="58" y="18"/>
                  </a:cubicBezTo>
                  <a:cubicBezTo>
                    <a:pt x="56" y="16"/>
                    <a:pt x="52" y="13"/>
                    <a:pt x="44" y="12"/>
                  </a:cubicBezTo>
                  <a:cubicBezTo>
                    <a:pt x="38" y="12"/>
                    <a:pt x="32" y="14"/>
                    <a:pt x="29" y="16"/>
                  </a:cubicBezTo>
                  <a:cubicBezTo>
                    <a:pt x="26" y="20"/>
                    <a:pt x="26" y="27"/>
                    <a:pt x="26" y="31"/>
                  </a:cubicBezTo>
                  <a:cubicBezTo>
                    <a:pt x="25" y="33"/>
                    <a:pt x="25" y="36"/>
                    <a:pt x="27" y="38"/>
                  </a:cubicBezTo>
                  <a:cubicBezTo>
                    <a:pt x="28" y="45"/>
                    <a:pt x="31" y="49"/>
                    <a:pt x="34" y="51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3" y="56"/>
                    <a:pt x="13" y="65"/>
                    <a:pt x="8" y="70"/>
                  </a:cubicBezTo>
                  <a:cubicBezTo>
                    <a:pt x="4" y="73"/>
                    <a:pt x="0" y="85"/>
                    <a:pt x="3" y="89"/>
                  </a:cubicBezTo>
                  <a:cubicBezTo>
                    <a:pt x="14" y="94"/>
                    <a:pt x="27" y="98"/>
                    <a:pt x="41" y="99"/>
                  </a:cubicBezTo>
                  <a:cubicBezTo>
                    <a:pt x="40" y="91"/>
                    <a:pt x="44" y="80"/>
                    <a:pt x="48" y="76"/>
                  </a:cubicBezTo>
                  <a:cubicBezTo>
                    <a:pt x="50" y="75"/>
                    <a:pt x="53" y="73"/>
                    <a:pt x="57" y="70"/>
                  </a:cubicBezTo>
                  <a:cubicBezTo>
                    <a:pt x="55" y="72"/>
                    <a:pt x="54" y="73"/>
                    <a:pt x="53" y="73"/>
                  </a:cubicBezTo>
                  <a:cubicBezTo>
                    <a:pt x="47" y="78"/>
                    <a:pt x="43" y="93"/>
                    <a:pt x="47" y="99"/>
                  </a:cubicBezTo>
                  <a:cubicBezTo>
                    <a:pt x="75" y="113"/>
                    <a:pt x="119" y="118"/>
                    <a:pt x="155" y="99"/>
                  </a:cubicBezTo>
                  <a:cubicBezTo>
                    <a:pt x="158" y="94"/>
                    <a:pt x="153" y="82"/>
                    <a:pt x="150" y="78"/>
                  </a:cubicBezTo>
                  <a:cubicBezTo>
                    <a:pt x="144" y="69"/>
                    <a:pt x="121" y="57"/>
                    <a:pt x="110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7532688" y="3686176"/>
              <a:ext cx="266700" cy="331788"/>
            </a:xfrm>
            <a:custGeom>
              <a:avLst/>
              <a:gdLst>
                <a:gd name="T0" fmla="*/ 62 w 70"/>
                <a:gd name="T1" fmla="*/ 57 h 86"/>
                <a:gd name="T2" fmla="*/ 37 w 70"/>
                <a:gd name="T3" fmla="*/ 44 h 86"/>
                <a:gd name="T4" fmla="*/ 36 w 70"/>
                <a:gd name="T5" fmla="*/ 39 h 86"/>
                <a:gd name="T6" fmla="*/ 43 w 70"/>
                <a:gd name="T7" fmla="*/ 26 h 86"/>
                <a:gd name="T8" fmla="*/ 44 w 70"/>
                <a:gd name="T9" fmla="*/ 19 h 86"/>
                <a:gd name="T10" fmla="*/ 41 w 70"/>
                <a:gd name="T11" fmla="*/ 4 h 86"/>
                <a:gd name="T12" fmla="*/ 26 w 70"/>
                <a:gd name="T13" fmla="*/ 0 h 86"/>
                <a:gd name="T14" fmla="*/ 12 w 70"/>
                <a:gd name="T15" fmla="*/ 6 h 86"/>
                <a:gd name="T16" fmla="*/ 11 w 70"/>
                <a:gd name="T17" fmla="*/ 20 h 86"/>
                <a:gd name="T18" fmla="*/ 12 w 70"/>
                <a:gd name="T19" fmla="*/ 26 h 86"/>
                <a:gd name="T20" fmla="*/ 19 w 70"/>
                <a:gd name="T21" fmla="*/ 40 h 86"/>
                <a:gd name="T22" fmla="*/ 18 w 70"/>
                <a:gd name="T23" fmla="*/ 44 h 86"/>
                <a:gd name="T24" fmla="*/ 0 w 70"/>
                <a:gd name="T25" fmla="*/ 52 h 86"/>
                <a:gd name="T26" fmla="*/ 22 w 70"/>
                <a:gd name="T27" fmla="*/ 64 h 86"/>
                <a:gd name="T28" fmla="*/ 29 w 70"/>
                <a:gd name="T29" fmla="*/ 86 h 86"/>
                <a:gd name="T30" fmla="*/ 67 w 70"/>
                <a:gd name="T31" fmla="*/ 77 h 86"/>
                <a:gd name="T32" fmla="*/ 62 w 70"/>
                <a:gd name="T33" fmla="*/ 5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0" h="86">
                  <a:moveTo>
                    <a:pt x="62" y="57"/>
                  </a:moveTo>
                  <a:cubicBezTo>
                    <a:pt x="57" y="53"/>
                    <a:pt x="37" y="44"/>
                    <a:pt x="37" y="44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9" y="37"/>
                    <a:pt x="42" y="33"/>
                    <a:pt x="43" y="26"/>
                  </a:cubicBezTo>
                  <a:cubicBezTo>
                    <a:pt x="45" y="24"/>
                    <a:pt x="45" y="21"/>
                    <a:pt x="44" y="19"/>
                  </a:cubicBezTo>
                  <a:cubicBezTo>
                    <a:pt x="44" y="15"/>
                    <a:pt x="44" y="8"/>
                    <a:pt x="41" y="4"/>
                  </a:cubicBezTo>
                  <a:cubicBezTo>
                    <a:pt x="39" y="2"/>
                    <a:pt x="32" y="0"/>
                    <a:pt x="26" y="0"/>
                  </a:cubicBezTo>
                  <a:cubicBezTo>
                    <a:pt x="18" y="0"/>
                    <a:pt x="14" y="4"/>
                    <a:pt x="12" y="6"/>
                  </a:cubicBezTo>
                  <a:cubicBezTo>
                    <a:pt x="10" y="11"/>
                    <a:pt x="11" y="18"/>
                    <a:pt x="11" y="20"/>
                  </a:cubicBezTo>
                  <a:cubicBezTo>
                    <a:pt x="11" y="22"/>
                    <a:pt x="11" y="25"/>
                    <a:pt x="12" y="26"/>
                  </a:cubicBezTo>
                  <a:cubicBezTo>
                    <a:pt x="13" y="34"/>
                    <a:pt x="16" y="37"/>
                    <a:pt x="19" y="40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18" y="44"/>
                    <a:pt x="9" y="47"/>
                    <a:pt x="0" y="52"/>
                  </a:cubicBezTo>
                  <a:cubicBezTo>
                    <a:pt x="8" y="56"/>
                    <a:pt x="18" y="61"/>
                    <a:pt x="22" y="64"/>
                  </a:cubicBezTo>
                  <a:cubicBezTo>
                    <a:pt x="26" y="68"/>
                    <a:pt x="30" y="79"/>
                    <a:pt x="29" y="86"/>
                  </a:cubicBezTo>
                  <a:cubicBezTo>
                    <a:pt x="43" y="86"/>
                    <a:pt x="56" y="82"/>
                    <a:pt x="67" y="77"/>
                  </a:cubicBezTo>
                  <a:cubicBezTo>
                    <a:pt x="70" y="73"/>
                    <a:pt x="66" y="61"/>
                    <a:pt x="62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3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noProof="0" dirty="0"/>
              <a:t>Odaklanma Sorunu Yaşıyorsanız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 descr="Odaklanma Probleminizi Çözmek İçin Tavsiyeler - Matbuu Blo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28" y="1517450"/>
            <a:ext cx="4306186" cy="4280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64290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6"/>
          <p:cNvSpPr>
            <a:spLocks/>
          </p:cNvSpPr>
          <p:nvPr/>
        </p:nvSpPr>
        <p:spPr bwMode="auto">
          <a:xfrm rot="10800000">
            <a:off x="3597082" y="4276175"/>
            <a:ext cx="1957500" cy="1242833"/>
          </a:xfrm>
          <a:prstGeom prst="leftArrow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26"/>
          <p:cNvSpPr>
            <a:spLocks/>
          </p:cNvSpPr>
          <p:nvPr/>
        </p:nvSpPr>
        <p:spPr bwMode="auto">
          <a:xfrm rot="10800000">
            <a:off x="4636848" y="3092237"/>
            <a:ext cx="1956896" cy="1204733"/>
          </a:xfrm>
          <a:prstGeom prst="leftArrow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26"/>
          <p:cNvSpPr>
            <a:spLocks/>
          </p:cNvSpPr>
          <p:nvPr/>
        </p:nvSpPr>
        <p:spPr bwMode="auto">
          <a:xfrm>
            <a:off x="3615589" y="2083163"/>
            <a:ext cx="1957500" cy="1242833"/>
          </a:xfrm>
          <a:prstGeom prst="leftArrow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26"/>
          <p:cNvSpPr>
            <a:spLocks/>
          </p:cNvSpPr>
          <p:nvPr/>
        </p:nvSpPr>
        <p:spPr bwMode="auto">
          <a:xfrm>
            <a:off x="2441828" y="3356167"/>
            <a:ext cx="1956896" cy="1166934"/>
          </a:xfrm>
          <a:prstGeom prst="leftArrow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7" name="Group 6"/>
          <p:cNvGrpSpPr/>
          <p:nvPr/>
        </p:nvGrpSpPr>
        <p:grpSpPr>
          <a:xfrm rot="18810804">
            <a:off x="3875697" y="3844947"/>
            <a:ext cx="842090" cy="540693"/>
            <a:chOff x="4481513" y="3678059"/>
            <a:chExt cx="1614487" cy="1036638"/>
          </a:xfrm>
        </p:grpSpPr>
        <p:sp>
          <p:nvSpPr>
            <p:cNvPr id="8" name="Rectangle 12"/>
            <p:cNvSpPr>
              <a:spLocks noChangeArrowheads="1"/>
            </p:cNvSpPr>
            <p:nvPr/>
          </p:nvSpPr>
          <p:spPr bwMode="auto">
            <a:xfrm>
              <a:off x="4481513" y="3678059"/>
              <a:ext cx="1614487" cy="34448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9" name="Rectangle 13"/>
            <p:cNvSpPr>
              <a:spLocks noChangeArrowheads="1"/>
            </p:cNvSpPr>
            <p:nvPr/>
          </p:nvSpPr>
          <p:spPr bwMode="auto">
            <a:xfrm>
              <a:off x="4481513" y="4022546"/>
              <a:ext cx="1614487" cy="34448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0" name="Rectangle 14"/>
            <p:cNvSpPr>
              <a:spLocks noChangeArrowheads="1"/>
            </p:cNvSpPr>
            <p:nvPr/>
          </p:nvSpPr>
          <p:spPr bwMode="auto">
            <a:xfrm>
              <a:off x="4481513" y="4367034"/>
              <a:ext cx="1614487" cy="347663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1" name="Group 10"/>
          <p:cNvGrpSpPr/>
          <p:nvPr/>
        </p:nvGrpSpPr>
        <p:grpSpPr>
          <a:xfrm rot="18810804">
            <a:off x="4453663" y="3236982"/>
            <a:ext cx="842090" cy="538210"/>
            <a:chOff x="6096000" y="3187521"/>
            <a:chExt cx="1614487" cy="1031876"/>
          </a:xfrm>
        </p:grpSpPr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6096000" y="3187521"/>
              <a:ext cx="1614487" cy="344488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6096000" y="3532009"/>
              <a:ext cx="1614487" cy="3429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6096000" y="3874909"/>
              <a:ext cx="1614487" cy="344488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5" name="Group 14"/>
          <p:cNvGrpSpPr/>
          <p:nvPr/>
        </p:nvGrpSpPr>
        <p:grpSpPr>
          <a:xfrm rot="18810804">
            <a:off x="5004565" y="2587229"/>
            <a:ext cx="967948" cy="540693"/>
            <a:chOff x="7700963" y="3678059"/>
            <a:chExt cx="1855787" cy="1036638"/>
          </a:xfrm>
        </p:grpSpPr>
        <p:sp>
          <p:nvSpPr>
            <p:cNvPr id="16" name="Freeform 7"/>
            <p:cNvSpPr>
              <a:spLocks/>
            </p:cNvSpPr>
            <p:nvPr/>
          </p:nvSpPr>
          <p:spPr bwMode="auto">
            <a:xfrm>
              <a:off x="9224963" y="3678059"/>
              <a:ext cx="331787" cy="1036638"/>
            </a:xfrm>
            <a:custGeom>
              <a:avLst/>
              <a:gdLst>
                <a:gd name="T0" fmla="*/ 0 w 209"/>
                <a:gd name="T1" fmla="*/ 162 h 653"/>
                <a:gd name="T2" fmla="*/ 135 w 209"/>
                <a:gd name="T3" fmla="*/ 0 h 653"/>
                <a:gd name="T4" fmla="*/ 209 w 209"/>
                <a:gd name="T5" fmla="*/ 210 h 653"/>
                <a:gd name="T6" fmla="*/ 209 w 209"/>
                <a:gd name="T7" fmla="*/ 443 h 653"/>
                <a:gd name="T8" fmla="*/ 135 w 209"/>
                <a:gd name="T9" fmla="*/ 653 h 653"/>
                <a:gd name="T10" fmla="*/ 0 w 209"/>
                <a:gd name="T11" fmla="*/ 488 h 653"/>
                <a:gd name="T12" fmla="*/ 0 w 209"/>
                <a:gd name="T13" fmla="*/ 162 h 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9" h="653">
                  <a:moveTo>
                    <a:pt x="0" y="162"/>
                  </a:moveTo>
                  <a:lnTo>
                    <a:pt x="135" y="0"/>
                  </a:lnTo>
                  <a:lnTo>
                    <a:pt x="209" y="210"/>
                  </a:lnTo>
                  <a:lnTo>
                    <a:pt x="209" y="443"/>
                  </a:lnTo>
                  <a:lnTo>
                    <a:pt x="135" y="653"/>
                  </a:lnTo>
                  <a:lnTo>
                    <a:pt x="0" y="488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rgbClr val="BBA1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7700963" y="3678059"/>
              <a:ext cx="1738312" cy="344488"/>
            </a:xfrm>
            <a:custGeom>
              <a:avLst/>
              <a:gdLst>
                <a:gd name="T0" fmla="*/ 1020 w 1095"/>
                <a:gd name="T1" fmla="*/ 217 h 217"/>
                <a:gd name="T2" fmla="*/ 1095 w 1095"/>
                <a:gd name="T3" fmla="*/ 0 h 217"/>
                <a:gd name="T4" fmla="*/ 0 w 1095"/>
                <a:gd name="T5" fmla="*/ 0 h 217"/>
                <a:gd name="T6" fmla="*/ 0 w 1095"/>
                <a:gd name="T7" fmla="*/ 217 h 217"/>
                <a:gd name="T8" fmla="*/ 1020 w 1095"/>
                <a:gd name="T9" fmla="*/ 217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5" h="217">
                  <a:moveTo>
                    <a:pt x="1020" y="217"/>
                  </a:moveTo>
                  <a:lnTo>
                    <a:pt x="1095" y="0"/>
                  </a:lnTo>
                  <a:lnTo>
                    <a:pt x="0" y="0"/>
                  </a:lnTo>
                  <a:lnTo>
                    <a:pt x="0" y="217"/>
                  </a:lnTo>
                  <a:lnTo>
                    <a:pt x="1020" y="217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7700963" y="4022546"/>
              <a:ext cx="1619250" cy="34448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7700963" y="4367034"/>
              <a:ext cx="1738312" cy="347663"/>
            </a:xfrm>
            <a:custGeom>
              <a:avLst/>
              <a:gdLst>
                <a:gd name="T0" fmla="*/ 1095 w 1095"/>
                <a:gd name="T1" fmla="*/ 219 h 219"/>
                <a:gd name="T2" fmla="*/ 1020 w 1095"/>
                <a:gd name="T3" fmla="*/ 0 h 219"/>
                <a:gd name="T4" fmla="*/ 0 w 1095"/>
                <a:gd name="T5" fmla="*/ 0 h 219"/>
                <a:gd name="T6" fmla="*/ 0 w 1095"/>
                <a:gd name="T7" fmla="*/ 219 h 219"/>
                <a:gd name="T8" fmla="*/ 1095 w 1095"/>
                <a:gd name="T9" fmla="*/ 219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5" h="219">
                  <a:moveTo>
                    <a:pt x="1095" y="219"/>
                  </a:moveTo>
                  <a:lnTo>
                    <a:pt x="1020" y="0"/>
                  </a:lnTo>
                  <a:lnTo>
                    <a:pt x="0" y="0"/>
                  </a:lnTo>
                  <a:lnTo>
                    <a:pt x="0" y="219"/>
                  </a:lnTo>
                  <a:lnTo>
                    <a:pt x="1095" y="219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0" name="Oval 21"/>
            <p:cNvSpPr>
              <a:spLocks noChangeArrowheads="1"/>
            </p:cNvSpPr>
            <p:nvPr/>
          </p:nvSpPr>
          <p:spPr bwMode="auto">
            <a:xfrm>
              <a:off x="9398000" y="4049534"/>
              <a:ext cx="82550" cy="293688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21" name="Group 20"/>
          <p:cNvGrpSpPr/>
          <p:nvPr/>
        </p:nvGrpSpPr>
        <p:grpSpPr>
          <a:xfrm rot="18810804">
            <a:off x="2751559" y="4691780"/>
            <a:ext cx="1498705" cy="538210"/>
            <a:chOff x="1608138" y="3187521"/>
            <a:chExt cx="2873375" cy="1031876"/>
          </a:xfrm>
        </p:grpSpPr>
        <p:sp>
          <p:nvSpPr>
            <p:cNvPr id="22" name="Freeform 8"/>
            <p:cNvSpPr>
              <a:spLocks/>
            </p:cNvSpPr>
            <p:nvPr/>
          </p:nvSpPr>
          <p:spPr bwMode="auto">
            <a:xfrm>
              <a:off x="1608138" y="3187521"/>
              <a:ext cx="1490662" cy="1031875"/>
            </a:xfrm>
            <a:custGeom>
              <a:avLst/>
              <a:gdLst>
                <a:gd name="T0" fmla="*/ 793 w 939"/>
                <a:gd name="T1" fmla="*/ 650 h 650"/>
                <a:gd name="T2" fmla="*/ 0 w 939"/>
                <a:gd name="T3" fmla="*/ 326 h 650"/>
                <a:gd name="T4" fmla="*/ 793 w 939"/>
                <a:gd name="T5" fmla="*/ 0 h 650"/>
                <a:gd name="T6" fmla="*/ 939 w 939"/>
                <a:gd name="T7" fmla="*/ 0 h 650"/>
                <a:gd name="T8" fmla="*/ 939 w 939"/>
                <a:gd name="T9" fmla="*/ 650 h 650"/>
                <a:gd name="T10" fmla="*/ 793 w 939"/>
                <a:gd name="T11" fmla="*/ 650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39" h="650">
                  <a:moveTo>
                    <a:pt x="793" y="650"/>
                  </a:moveTo>
                  <a:lnTo>
                    <a:pt x="0" y="326"/>
                  </a:lnTo>
                  <a:lnTo>
                    <a:pt x="793" y="0"/>
                  </a:lnTo>
                  <a:lnTo>
                    <a:pt x="939" y="0"/>
                  </a:lnTo>
                  <a:lnTo>
                    <a:pt x="939" y="650"/>
                  </a:lnTo>
                  <a:lnTo>
                    <a:pt x="793" y="650"/>
                  </a:lnTo>
                  <a:close/>
                </a:path>
              </a:pathLst>
            </a:custGeom>
            <a:solidFill>
              <a:srgbClr val="D4AC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3" name="Freeform 9"/>
            <p:cNvSpPr>
              <a:spLocks/>
            </p:cNvSpPr>
            <p:nvPr/>
          </p:nvSpPr>
          <p:spPr bwMode="auto">
            <a:xfrm>
              <a:off x="2738438" y="3187521"/>
              <a:ext cx="1743075" cy="344488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1 h 91"/>
                <a:gd name="T8" fmla="*/ 5 w 464"/>
                <a:gd name="T9" fmla="*/ 59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0" y="39"/>
                    <a:pt x="0" y="52"/>
                    <a:pt x="5" y="59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4" name="Freeform 10"/>
            <p:cNvSpPr>
              <a:spLocks/>
            </p:cNvSpPr>
            <p:nvPr/>
          </p:nvSpPr>
          <p:spPr bwMode="auto">
            <a:xfrm>
              <a:off x="2738438" y="3532009"/>
              <a:ext cx="1743075" cy="342900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2 h 91"/>
                <a:gd name="T8" fmla="*/ 5 w 464"/>
                <a:gd name="T9" fmla="*/ 60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0" y="39"/>
                    <a:pt x="0" y="52"/>
                    <a:pt x="5" y="60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5" name="Freeform 11"/>
            <p:cNvSpPr>
              <a:spLocks/>
            </p:cNvSpPr>
            <p:nvPr/>
          </p:nvSpPr>
          <p:spPr bwMode="auto">
            <a:xfrm>
              <a:off x="2738438" y="3874909"/>
              <a:ext cx="1743075" cy="344488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2 h 91"/>
                <a:gd name="T8" fmla="*/ 5 w 464"/>
                <a:gd name="T9" fmla="*/ 60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0" y="40"/>
                    <a:pt x="0" y="52"/>
                    <a:pt x="5" y="60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6" name="Freeform 22"/>
            <p:cNvSpPr>
              <a:spLocks/>
            </p:cNvSpPr>
            <p:nvPr/>
          </p:nvSpPr>
          <p:spPr bwMode="auto">
            <a:xfrm>
              <a:off x="1608138" y="3538359"/>
              <a:ext cx="428625" cy="333375"/>
            </a:xfrm>
            <a:custGeom>
              <a:avLst/>
              <a:gdLst>
                <a:gd name="T0" fmla="*/ 114 w 114"/>
                <a:gd name="T1" fmla="*/ 49 h 88"/>
                <a:gd name="T2" fmla="*/ 107 w 114"/>
                <a:gd name="T3" fmla="*/ 0 h 88"/>
                <a:gd name="T4" fmla="*/ 0 w 114"/>
                <a:gd name="T5" fmla="*/ 44 h 88"/>
                <a:gd name="T6" fmla="*/ 109 w 114"/>
                <a:gd name="T7" fmla="*/ 88 h 88"/>
                <a:gd name="T8" fmla="*/ 114 w 114"/>
                <a:gd name="T9" fmla="*/ 49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88">
                  <a:moveTo>
                    <a:pt x="114" y="49"/>
                  </a:moveTo>
                  <a:cubicBezTo>
                    <a:pt x="114" y="32"/>
                    <a:pt x="111" y="15"/>
                    <a:pt x="107" y="0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109" y="88"/>
                    <a:pt x="109" y="88"/>
                    <a:pt x="109" y="88"/>
                  </a:cubicBezTo>
                  <a:cubicBezTo>
                    <a:pt x="112" y="76"/>
                    <a:pt x="114" y="63"/>
                    <a:pt x="114" y="49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7" name="Freeform 27"/>
          <p:cNvSpPr>
            <a:spLocks/>
          </p:cNvSpPr>
          <p:nvPr/>
        </p:nvSpPr>
        <p:spPr bwMode="auto">
          <a:xfrm>
            <a:off x="2312644" y="2761059"/>
            <a:ext cx="4529138" cy="1613297"/>
          </a:xfrm>
          <a:custGeom>
            <a:avLst/>
            <a:gdLst>
              <a:gd name="T0" fmla="*/ 3799 w 3804"/>
              <a:gd name="T1" fmla="*/ 0 h 1355"/>
              <a:gd name="T2" fmla="*/ 372 w 3804"/>
              <a:gd name="T3" fmla="*/ 0 h 1355"/>
              <a:gd name="T4" fmla="*/ 0 w 3804"/>
              <a:gd name="T5" fmla="*/ 679 h 1355"/>
              <a:gd name="T6" fmla="*/ 372 w 3804"/>
              <a:gd name="T7" fmla="*/ 1355 h 1355"/>
              <a:gd name="T8" fmla="*/ 3804 w 3804"/>
              <a:gd name="T9" fmla="*/ 1355 h 1355"/>
              <a:gd name="T10" fmla="*/ 3799 w 3804"/>
              <a:gd name="T11" fmla="*/ 0 h 13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804" h="1355">
                <a:moveTo>
                  <a:pt x="3799" y="0"/>
                </a:moveTo>
                <a:lnTo>
                  <a:pt x="372" y="0"/>
                </a:lnTo>
                <a:lnTo>
                  <a:pt x="0" y="679"/>
                </a:lnTo>
                <a:lnTo>
                  <a:pt x="372" y="1355"/>
                </a:lnTo>
                <a:lnTo>
                  <a:pt x="3804" y="1355"/>
                </a:lnTo>
                <a:lnTo>
                  <a:pt x="3799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8" name="TextBox 27"/>
          <p:cNvSpPr txBox="1"/>
          <p:nvPr/>
        </p:nvSpPr>
        <p:spPr>
          <a:xfrm>
            <a:off x="4436793" y="4742493"/>
            <a:ext cx="44672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b="1" dirty="0">
                <a:solidFill>
                  <a:schemeClr val="bg1"/>
                </a:solidFill>
              </a:rPr>
              <a:t>Zor</a:t>
            </a:r>
            <a:endParaRPr lang="id-ID" sz="1500" b="1" dirty="0">
              <a:solidFill>
                <a:schemeClr val="bg1"/>
              </a:solidFill>
            </a:endParaRPr>
          </a:p>
        </p:txBody>
      </p:sp>
      <p:sp>
        <p:nvSpPr>
          <p:cNvPr id="29" name="Freeform 5"/>
          <p:cNvSpPr>
            <a:spLocks noEditPoints="1"/>
          </p:cNvSpPr>
          <p:nvPr/>
        </p:nvSpPr>
        <p:spPr bwMode="auto">
          <a:xfrm>
            <a:off x="4087926" y="4717661"/>
            <a:ext cx="358636" cy="359861"/>
          </a:xfrm>
          <a:custGeom>
            <a:avLst/>
            <a:gdLst>
              <a:gd name="T0" fmla="*/ 0 w 124"/>
              <a:gd name="T1" fmla="*/ 62 h 124"/>
              <a:gd name="T2" fmla="*/ 124 w 124"/>
              <a:gd name="T3" fmla="*/ 62 h 124"/>
              <a:gd name="T4" fmla="*/ 116 w 124"/>
              <a:gd name="T5" fmla="*/ 60 h 124"/>
              <a:gd name="T6" fmla="*/ 87 w 124"/>
              <a:gd name="T7" fmla="*/ 35 h 124"/>
              <a:gd name="T8" fmla="*/ 116 w 124"/>
              <a:gd name="T9" fmla="*/ 60 h 124"/>
              <a:gd name="T10" fmla="*/ 43 w 124"/>
              <a:gd name="T11" fmla="*/ 95 h 124"/>
              <a:gd name="T12" fmla="*/ 60 w 124"/>
              <a:gd name="T13" fmla="*/ 116 h 124"/>
              <a:gd name="T14" fmla="*/ 64 w 124"/>
              <a:gd name="T15" fmla="*/ 8 h 124"/>
              <a:gd name="T16" fmla="*/ 64 w 124"/>
              <a:gd name="T17" fmla="*/ 36 h 124"/>
              <a:gd name="T18" fmla="*/ 64 w 124"/>
              <a:gd name="T19" fmla="*/ 8 h 124"/>
              <a:gd name="T20" fmla="*/ 100 w 124"/>
              <a:gd name="T21" fmla="*/ 23 h 124"/>
              <a:gd name="T22" fmla="*/ 71 w 124"/>
              <a:gd name="T23" fmla="*/ 9 h 124"/>
              <a:gd name="T24" fmla="*/ 60 w 124"/>
              <a:gd name="T25" fmla="*/ 36 h 124"/>
              <a:gd name="T26" fmla="*/ 60 w 124"/>
              <a:gd name="T27" fmla="*/ 8 h 124"/>
              <a:gd name="T28" fmla="*/ 38 w 124"/>
              <a:gd name="T29" fmla="*/ 31 h 124"/>
              <a:gd name="T30" fmla="*/ 53 w 124"/>
              <a:gd name="T31" fmla="*/ 9 h 124"/>
              <a:gd name="T32" fmla="*/ 40 w 124"/>
              <a:gd name="T33" fmla="*/ 36 h 124"/>
              <a:gd name="T34" fmla="*/ 60 w 124"/>
              <a:gd name="T35" fmla="*/ 60 h 124"/>
              <a:gd name="T36" fmla="*/ 40 w 124"/>
              <a:gd name="T37" fmla="*/ 36 h 124"/>
              <a:gd name="T38" fmla="*/ 60 w 124"/>
              <a:gd name="T39" fmla="*/ 88 h 124"/>
              <a:gd name="T40" fmla="*/ 36 w 124"/>
              <a:gd name="T41" fmla="*/ 64 h 124"/>
              <a:gd name="T42" fmla="*/ 53 w 124"/>
              <a:gd name="T43" fmla="*/ 115 h 124"/>
              <a:gd name="T44" fmla="*/ 40 w 124"/>
              <a:gd name="T45" fmla="*/ 96 h 124"/>
              <a:gd name="T46" fmla="*/ 64 w 124"/>
              <a:gd name="T47" fmla="*/ 116 h 124"/>
              <a:gd name="T48" fmla="*/ 81 w 124"/>
              <a:gd name="T49" fmla="*/ 95 h 124"/>
              <a:gd name="T50" fmla="*/ 64 w 124"/>
              <a:gd name="T51" fmla="*/ 116 h 124"/>
              <a:gd name="T52" fmla="*/ 97 w 124"/>
              <a:gd name="T53" fmla="*/ 103 h 124"/>
              <a:gd name="T54" fmla="*/ 84 w 124"/>
              <a:gd name="T55" fmla="*/ 96 h 124"/>
              <a:gd name="T56" fmla="*/ 64 w 124"/>
              <a:gd name="T57" fmla="*/ 88 h 124"/>
              <a:gd name="T58" fmla="*/ 88 w 124"/>
              <a:gd name="T59" fmla="*/ 64 h 124"/>
              <a:gd name="T60" fmla="*/ 64 w 124"/>
              <a:gd name="T61" fmla="*/ 60 h 124"/>
              <a:gd name="T62" fmla="*/ 84 w 124"/>
              <a:gd name="T63" fmla="*/ 36 h 124"/>
              <a:gd name="T64" fmla="*/ 64 w 124"/>
              <a:gd name="T65" fmla="*/ 60 h 124"/>
              <a:gd name="T66" fmla="*/ 37 w 124"/>
              <a:gd name="T67" fmla="*/ 35 h 124"/>
              <a:gd name="T68" fmla="*/ 8 w 124"/>
              <a:gd name="T69" fmla="*/ 60 h 124"/>
              <a:gd name="T70" fmla="*/ 8 w 124"/>
              <a:gd name="T71" fmla="*/ 64 h 124"/>
              <a:gd name="T72" fmla="*/ 38 w 124"/>
              <a:gd name="T73" fmla="*/ 93 h 124"/>
              <a:gd name="T74" fmla="*/ 8 w 124"/>
              <a:gd name="T75" fmla="*/ 64 h 124"/>
              <a:gd name="T76" fmla="*/ 86 w 124"/>
              <a:gd name="T77" fmla="*/ 93 h 124"/>
              <a:gd name="T78" fmla="*/ 116 w 124"/>
              <a:gd name="T79" fmla="*/ 64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24" h="124">
                <a:moveTo>
                  <a:pt x="62" y="0"/>
                </a:moveTo>
                <a:cubicBezTo>
                  <a:pt x="28" y="0"/>
                  <a:pt x="0" y="28"/>
                  <a:pt x="0" y="62"/>
                </a:cubicBezTo>
                <a:cubicBezTo>
                  <a:pt x="0" y="96"/>
                  <a:pt x="28" y="124"/>
                  <a:pt x="62" y="124"/>
                </a:cubicBezTo>
                <a:cubicBezTo>
                  <a:pt x="96" y="124"/>
                  <a:pt x="124" y="96"/>
                  <a:pt x="124" y="62"/>
                </a:cubicBezTo>
                <a:cubicBezTo>
                  <a:pt x="124" y="28"/>
                  <a:pt x="96" y="0"/>
                  <a:pt x="62" y="0"/>
                </a:cubicBezTo>
                <a:close/>
                <a:moveTo>
                  <a:pt x="116" y="60"/>
                </a:moveTo>
                <a:cubicBezTo>
                  <a:pt x="92" y="60"/>
                  <a:pt x="92" y="60"/>
                  <a:pt x="92" y="60"/>
                </a:cubicBezTo>
                <a:cubicBezTo>
                  <a:pt x="92" y="51"/>
                  <a:pt x="90" y="43"/>
                  <a:pt x="87" y="35"/>
                </a:cubicBezTo>
                <a:cubicBezTo>
                  <a:pt x="93" y="33"/>
                  <a:pt x="98" y="30"/>
                  <a:pt x="102" y="26"/>
                </a:cubicBezTo>
                <a:cubicBezTo>
                  <a:pt x="110" y="35"/>
                  <a:pt x="115" y="47"/>
                  <a:pt x="116" y="60"/>
                </a:cubicBezTo>
                <a:close/>
                <a:moveTo>
                  <a:pt x="60" y="116"/>
                </a:moveTo>
                <a:cubicBezTo>
                  <a:pt x="53" y="110"/>
                  <a:pt x="48" y="103"/>
                  <a:pt x="43" y="95"/>
                </a:cubicBezTo>
                <a:cubicBezTo>
                  <a:pt x="49" y="93"/>
                  <a:pt x="54" y="92"/>
                  <a:pt x="60" y="92"/>
                </a:cubicBezTo>
                <a:cubicBezTo>
                  <a:pt x="60" y="116"/>
                  <a:pt x="60" y="116"/>
                  <a:pt x="60" y="116"/>
                </a:cubicBezTo>
                <a:cubicBezTo>
                  <a:pt x="60" y="116"/>
                  <a:pt x="60" y="116"/>
                  <a:pt x="60" y="116"/>
                </a:cubicBezTo>
                <a:close/>
                <a:moveTo>
                  <a:pt x="64" y="8"/>
                </a:moveTo>
                <a:cubicBezTo>
                  <a:pt x="72" y="14"/>
                  <a:pt x="78" y="23"/>
                  <a:pt x="82" y="33"/>
                </a:cubicBezTo>
                <a:cubicBezTo>
                  <a:pt x="76" y="35"/>
                  <a:pt x="70" y="36"/>
                  <a:pt x="64" y="36"/>
                </a:cubicBezTo>
                <a:cubicBezTo>
                  <a:pt x="64" y="8"/>
                  <a:pt x="64" y="8"/>
                  <a:pt x="64" y="8"/>
                </a:cubicBezTo>
                <a:cubicBezTo>
                  <a:pt x="64" y="8"/>
                  <a:pt x="64" y="8"/>
                  <a:pt x="64" y="8"/>
                </a:cubicBezTo>
                <a:close/>
                <a:moveTo>
                  <a:pt x="71" y="9"/>
                </a:moveTo>
                <a:cubicBezTo>
                  <a:pt x="82" y="11"/>
                  <a:pt x="92" y="16"/>
                  <a:pt x="100" y="23"/>
                </a:cubicBezTo>
                <a:cubicBezTo>
                  <a:pt x="95" y="26"/>
                  <a:pt x="91" y="29"/>
                  <a:pt x="86" y="31"/>
                </a:cubicBezTo>
                <a:cubicBezTo>
                  <a:pt x="82" y="23"/>
                  <a:pt x="77" y="15"/>
                  <a:pt x="71" y="9"/>
                </a:cubicBezTo>
                <a:close/>
                <a:moveTo>
                  <a:pt x="60" y="8"/>
                </a:moveTo>
                <a:cubicBezTo>
                  <a:pt x="60" y="36"/>
                  <a:pt x="60" y="36"/>
                  <a:pt x="60" y="36"/>
                </a:cubicBezTo>
                <a:cubicBezTo>
                  <a:pt x="54" y="36"/>
                  <a:pt x="48" y="35"/>
                  <a:pt x="42" y="33"/>
                </a:cubicBezTo>
                <a:cubicBezTo>
                  <a:pt x="46" y="23"/>
                  <a:pt x="52" y="14"/>
                  <a:pt x="60" y="8"/>
                </a:cubicBezTo>
                <a:cubicBezTo>
                  <a:pt x="60" y="8"/>
                  <a:pt x="60" y="8"/>
                  <a:pt x="60" y="8"/>
                </a:cubicBezTo>
                <a:close/>
                <a:moveTo>
                  <a:pt x="38" y="31"/>
                </a:moveTo>
                <a:cubicBezTo>
                  <a:pt x="33" y="29"/>
                  <a:pt x="29" y="26"/>
                  <a:pt x="24" y="23"/>
                </a:cubicBezTo>
                <a:cubicBezTo>
                  <a:pt x="32" y="16"/>
                  <a:pt x="42" y="11"/>
                  <a:pt x="53" y="9"/>
                </a:cubicBezTo>
                <a:cubicBezTo>
                  <a:pt x="47" y="15"/>
                  <a:pt x="42" y="23"/>
                  <a:pt x="38" y="31"/>
                </a:cubicBezTo>
                <a:close/>
                <a:moveTo>
                  <a:pt x="40" y="36"/>
                </a:moveTo>
                <a:cubicBezTo>
                  <a:pt x="47" y="38"/>
                  <a:pt x="53" y="40"/>
                  <a:pt x="60" y="40"/>
                </a:cubicBezTo>
                <a:cubicBezTo>
                  <a:pt x="60" y="60"/>
                  <a:pt x="60" y="60"/>
                  <a:pt x="60" y="60"/>
                </a:cubicBezTo>
                <a:cubicBezTo>
                  <a:pt x="36" y="60"/>
                  <a:pt x="36" y="60"/>
                  <a:pt x="36" y="60"/>
                </a:cubicBezTo>
                <a:cubicBezTo>
                  <a:pt x="36" y="52"/>
                  <a:pt x="38" y="44"/>
                  <a:pt x="40" y="36"/>
                </a:cubicBezTo>
                <a:close/>
                <a:moveTo>
                  <a:pt x="60" y="64"/>
                </a:moveTo>
                <a:cubicBezTo>
                  <a:pt x="60" y="88"/>
                  <a:pt x="60" y="88"/>
                  <a:pt x="60" y="88"/>
                </a:cubicBezTo>
                <a:cubicBezTo>
                  <a:pt x="54" y="88"/>
                  <a:pt x="48" y="89"/>
                  <a:pt x="42" y="91"/>
                </a:cubicBezTo>
                <a:cubicBezTo>
                  <a:pt x="38" y="83"/>
                  <a:pt x="36" y="74"/>
                  <a:pt x="36" y="64"/>
                </a:cubicBezTo>
                <a:lnTo>
                  <a:pt x="60" y="64"/>
                </a:lnTo>
                <a:close/>
                <a:moveTo>
                  <a:pt x="53" y="115"/>
                </a:moveTo>
                <a:cubicBezTo>
                  <a:pt x="43" y="114"/>
                  <a:pt x="34" y="109"/>
                  <a:pt x="27" y="103"/>
                </a:cubicBezTo>
                <a:cubicBezTo>
                  <a:pt x="31" y="100"/>
                  <a:pt x="35" y="98"/>
                  <a:pt x="40" y="96"/>
                </a:cubicBezTo>
                <a:cubicBezTo>
                  <a:pt x="43" y="103"/>
                  <a:pt x="48" y="110"/>
                  <a:pt x="53" y="115"/>
                </a:cubicBezTo>
                <a:close/>
                <a:moveTo>
                  <a:pt x="64" y="116"/>
                </a:moveTo>
                <a:cubicBezTo>
                  <a:pt x="64" y="92"/>
                  <a:pt x="64" y="92"/>
                  <a:pt x="64" y="92"/>
                </a:cubicBezTo>
                <a:cubicBezTo>
                  <a:pt x="70" y="92"/>
                  <a:pt x="75" y="93"/>
                  <a:pt x="81" y="95"/>
                </a:cubicBezTo>
                <a:cubicBezTo>
                  <a:pt x="76" y="103"/>
                  <a:pt x="71" y="110"/>
                  <a:pt x="64" y="116"/>
                </a:cubicBezTo>
                <a:cubicBezTo>
                  <a:pt x="64" y="116"/>
                  <a:pt x="64" y="116"/>
                  <a:pt x="64" y="116"/>
                </a:cubicBezTo>
                <a:close/>
                <a:moveTo>
                  <a:pt x="84" y="96"/>
                </a:moveTo>
                <a:cubicBezTo>
                  <a:pt x="89" y="98"/>
                  <a:pt x="93" y="100"/>
                  <a:pt x="97" y="103"/>
                </a:cubicBezTo>
                <a:cubicBezTo>
                  <a:pt x="90" y="109"/>
                  <a:pt x="81" y="114"/>
                  <a:pt x="71" y="115"/>
                </a:cubicBezTo>
                <a:cubicBezTo>
                  <a:pt x="76" y="110"/>
                  <a:pt x="81" y="103"/>
                  <a:pt x="84" y="96"/>
                </a:cubicBezTo>
                <a:close/>
                <a:moveTo>
                  <a:pt x="82" y="91"/>
                </a:moveTo>
                <a:cubicBezTo>
                  <a:pt x="76" y="89"/>
                  <a:pt x="70" y="88"/>
                  <a:pt x="64" y="88"/>
                </a:cubicBezTo>
                <a:cubicBezTo>
                  <a:pt x="64" y="64"/>
                  <a:pt x="64" y="64"/>
                  <a:pt x="64" y="64"/>
                </a:cubicBezTo>
                <a:cubicBezTo>
                  <a:pt x="88" y="64"/>
                  <a:pt x="88" y="64"/>
                  <a:pt x="88" y="64"/>
                </a:cubicBezTo>
                <a:cubicBezTo>
                  <a:pt x="88" y="74"/>
                  <a:pt x="86" y="83"/>
                  <a:pt x="82" y="91"/>
                </a:cubicBezTo>
                <a:close/>
                <a:moveTo>
                  <a:pt x="64" y="60"/>
                </a:moveTo>
                <a:cubicBezTo>
                  <a:pt x="64" y="40"/>
                  <a:pt x="64" y="40"/>
                  <a:pt x="64" y="40"/>
                </a:cubicBezTo>
                <a:cubicBezTo>
                  <a:pt x="71" y="40"/>
                  <a:pt x="77" y="38"/>
                  <a:pt x="84" y="36"/>
                </a:cubicBezTo>
                <a:cubicBezTo>
                  <a:pt x="86" y="44"/>
                  <a:pt x="88" y="52"/>
                  <a:pt x="88" y="60"/>
                </a:cubicBezTo>
                <a:lnTo>
                  <a:pt x="64" y="60"/>
                </a:lnTo>
                <a:close/>
                <a:moveTo>
                  <a:pt x="22" y="26"/>
                </a:moveTo>
                <a:cubicBezTo>
                  <a:pt x="26" y="30"/>
                  <a:pt x="31" y="33"/>
                  <a:pt x="37" y="35"/>
                </a:cubicBezTo>
                <a:cubicBezTo>
                  <a:pt x="34" y="43"/>
                  <a:pt x="32" y="51"/>
                  <a:pt x="32" y="60"/>
                </a:cubicBezTo>
                <a:cubicBezTo>
                  <a:pt x="8" y="60"/>
                  <a:pt x="8" y="60"/>
                  <a:pt x="8" y="60"/>
                </a:cubicBezTo>
                <a:cubicBezTo>
                  <a:pt x="9" y="47"/>
                  <a:pt x="14" y="35"/>
                  <a:pt x="22" y="26"/>
                </a:cubicBezTo>
                <a:close/>
                <a:moveTo>
                  <a:pt x="8" y="64"/>
                </a:moveTo>
                <a:cubicBezTo>
                  <a:pt x="32" y="64"/>
                  <a:pt x="32" y="64"/>
                  <a:pt x="32" y="64"/>
                </a:cubicBezTo>
                <a:cubicBezTo>
                  <a:pt x="32" y="74"/>
                  <a:pt x="34" y="84"/>
                  <a:pt x="38" y="93"/>
                </a:cubicBezTo>
                <a:cubicBezTo>
                  <a:pt x="33" y="95"/>
                  <a:pt x="28" y="97"/>
                  <a:pt x="24" y="100"/>
                </a:cubicBezTo>
                <a:cubicBezTo>
                  <a:pt x="15" y="91"/>
                  <a:pt x="9" y="78"/>
                  <a:pt x="8" y="64"/>
                </a:cubicBezTo>
                <a:close/>
                <a:moveTo>
                  <a:pt x="100" y="100"/>
                </a:moveTo>
                <a:cubicBezTo>
                  <a:pt x="96" y="97"/>
                  <a:pt x="91" y="95"/>
                  <a:pt x="86" y="93"/>
                </a:cubicBezTo>
                <a:cubicBezTo>
                  <a:pt x="90" y="84"/>
                  <a:pt x="92" y="74"/>
                  <a:pt x="92" y="64"/>
                </a:cubicBezTo>
                <a:cubicBezTo>
                  <a:pt x="116" y="64"/>
                  <a:pt x="116" y="64"/>
                  <a:pt x="116" y="64"/>
                </a:cubicBezTo>
                <a:cubicBezTo>
                  <a:pt x="115" y="78"/>
                  <a:pt x="109" y="91"/>
                  <a:pt x="100" y="1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0" name="TextBox 29"/>
          <p:cNvSpPr txBox="1"/>
          <p:nvPr/>
        </p:nvSpPr>
        <p:spPr>
          <a:xfrm>
            <a:off x="3023240" y="3774072"/>
            <a:ext cx="54155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500" b="1" dirty="0">
                <a:solidFill>
                  <a:schemeClr val="bg1"/>
                </a:solidFill>
              </a:rPr>
              <a:t>Süre</a:t>
            </a:r>
            <a:endParaRPr lang="id-ID" sz="1500" b="1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661343" y="3504778"/>
            <a:ext cx="63164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b="1" dirty="0">
                <a:solidFill>
                  <a:schemeClr val="bg1"/>
                </a:solidFill>
              </a:rPr>
              <a:t>Tümü</a:t>
            </a:r>
            <a:endParaRPr lang="id-ID" sz="1500" b="1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963140" y="2532927"/>
            <a:ext cx="76488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500" b="1" dirty="0">
                <a:solidFill>
                  <a:schemeClr val="bg1"/>
                </a:solidFill>
              </a:rPr>
              <a:t>Telefon</a:t>
            </a:r>
            <a:endParaRPr lang="id-ID" sz="1500" b="1" dirty="0">
              <a:solidFill>
                <a:schemeClr val="bg1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4756390" y="2591715"/>
            <a:ext cx="318543" cy="303129"/>
            <a:chOff x="6719888" y="887413"/>
            <a:chExt cx="492125" cy="468312"/>
          </a:xfrm>
          <a:solidFill>
            <a:schemeClr val="bg1"/>
          </a:solidFill>
        </p:grpSpPr>
        <p:sp>
          <p:nvSpPr>
            <p:cNvPr id="34" name="Freeform 13"/>
            <p:cNvSpPr>
              <a:spLocks noEditPoints="1"/>
            </p:cNvSpPr>
            <p:nvPr/>
          </p:nvSpPr>
          <p:spPr bwMode="auto">
            <a:xfrm>
              <a:off x="6719888" y="887413"/>
              <a:ext cx="492125" cy="468312"/>
            </a:xfrm>
            <a:custGeom>
              <a:avLst/>
              <a:gdLst>
                <a:gd name="T0" fmla="*/ 117 w 128"/>
                <a:gd name="T1" fmla="*/ 0 h 122"/>
                <a:gd name="T2" fmla="*/ 11 w 128"/>
                <a:gd name="T3" fmla="*/ 0 h 122"/>
                <a:gd name="T4" fmla="*/ 0 w 128"/>
                <a:gd name="T5" fmla="*/ 11 h 122"/>
                <a:gd name="T6" fmla="*/ 0 w 128"/>
                <a:gd name="T7" fmla="*/ 93 h 122"/>
                <a:gd name="T8" fmla="*/ 11 w 128"/>
                <a:gd name="T9" fmla="*/ 104 h 122"/>
                <a:gd name="T10" fmla="*/ 43 w 128"/>
                <a:gd name="T11" fmla="*/ 104 h 122"/>
                <a:gd name="T12" fmla="*/ 38 w 128"/>
                <a:gd name="T13" fmla="*/ 110 h 122"/>
                <a:gd name="T14" fmla="*/ 35 w 128"/>
                <a:gd name="T15" fmla="*/ 113 h 122"/>
                <a:gd name="T16" fmla="*/ 34 w 128"/>
                <a:gd name="T17" fmla="*/ 118 h 122"/>
                <a:gd name="T18" fmla="*/ 42 w 128"/>
                <a:gd name="T19" fmla="*/ 122 h 122"/>
                <a:gd name="T20" fmla="*/ 86 w 128"/>
                <a:gd name="T21" fmla="*/ 122 h 122"/>
                <a:gd name="T22" fmla="*/ 94 w 128"/>
                <a:gd name="T23" fmla="*/ 118 h 122"/>
                <a:gd name="T24" fmla="*/ 94 w 128"/>
                <a:gd name="T25" fmla="*/ 113 h 122"/>
                <a:gd name="T26" fmla="*/ 91 w 128"/>
                <a:gd name="T27" fmla="*/ 110 h 122"/>
                <a:gd name="T28" fmla="*/ 85 w 128"/>
                <a:gd name="T29" fmla="*/ 104 h 122"/>
                <a:gd name="T30" fmla="*/ 117 w 128"/>
                <a:gd name="T31" fmla="*/ 104 h 122"/>
                <a:gd name="T32" fmla="*/ 128 w 128"/>
                <a:gd name="T33" fmla="*/ 93 h 122"/>
                <a:gd name="T34" fmla="*/ 128 w 128"/>
                <a:gd name="T35" fmla="*/ 11 h 122"/>
                <a:gd name="T36" fmla="*/ 117 w 128"/>
                <a:gd name="T37" fmla="*/ 0 h 122"/>
                <a:gd name="T38" fmla="*/ 88 w 128"/>
                <a:gd name="T39" fmla="*/ 113 h 122"/>
                <a:gd name="T40" fmla="*/ 90 w 128"/>
                <a:gd name="T41" fmla="*/ 116 h 122"/>
                <a:gd name="T42" fmla="*/ 90 w 128"/>
                <a:gd name="T43" fmla="*/ 116 h 122"/>
                <a:gd name="T44" fmla="*/ 86 w 128"/>
                <a:gd name="T45" fmla="*/ 118 h 122"/>
                <a:gd name="T46" fmla="*/ 42 w 128"/>
                <a:gd name="T47" fmla="*/ 118 h 122"/>
                <a:gd name="T48" fmla="*/ 38 w 128"/>
                <a:gd name="T49" fmla="*/ 116 h 122"/>
                <a:gd name="T50" fmla="*/ 38 w 128"/>
                <a:gd name="T51" fmla="*/ 116 h 122"/>
                <a:gd name="T52" fmla="*/ 38 w 128"/>
                <a:gd name="T53" fmla="*/ 116 h 122"/>
                <a:gd name="T54" fmla="*/ 40 w 128"/>
                <a:gd name="T55" fmla="*/ 113 h 122"/>
                <a:gd name="T56" fmla="*/ 48 w 128"/>
                <a:gd name="T57" fmla="*/ 104 h 122"/>
                <a:gd name="T58" fmla="*/ 80 w 128"/>
                <a:gd name="T59" fmla="*/ 104 h 122"/>
                <a:gd name="T60" fmla="*/ 88 w 128"/>
                <a:gd name="T61" fmla="*/ 113 h 122"/>
                <a:gd name="T62" fmla="*/ 120 w 128"/>
                <a:gd name="T63" fmla="*/ 93 h 122"/>
                <a:gd name="T64" fmla="*/ 117 w 128"/>
                <a:gd name="T65" fmla="*/ 96 h 122"/>
                <a:gd name="T66" fmla="*/ 11 w 128"/>
                <a:gd name="T67" fmla="*/ 96 h 122"/>
                <a:gd name="T68" fmla="*/ 8 w 128"/>
                <a:gd name="T69" fmla="*/ 93 h 122"/>
                <a:gd name="T70" fmla="*/ 8 w 128"/>
                <a:gd name="T71" fmla="*/ 11 h 122"/>
                <a:gd name="T72" fmla="*/ 11 w 128"/>
                <a:gd name="T73" fmla="*/ 8 h 122"/>
                <a:gd name="T74" fmla="*/ 117 w 128"/>
                <a:gd name="T75" fmla="*/ 8 h 122"/>
                <a:gd name="T76" fmla="*/ 120 w 128"/>
                <a:gd name="T77" fmla="*/ 11 h 122"/>
                <a:gd name="T78" fmla="*/ 120 w 128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" h="122">
                  <a:moveTo>
                    <a:pt x="11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9"/>
                    <a:pt x="5" y="104"/>
                    <a:pt x="11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2" y="106"/>
                    <a:pt x="39" y="109"/>
                    <a:pt x="38" y="110"/>
                  </a:cubicBezTo>
                  <a:cubicBezTo>
                    <a:pt x="36" y="111"/>
                    <a:pt x="35" y="112"/>
                    <a:pt x="35" y="113"/>
                  </a:cubicBezTo>
                  <a:cubicBezTo>
                    <a:pt x="34" y="114"/>
                    <a:pt x="33" y="116"/>
                    <a:pt x="34" y="118"/>
                  </a:cubicBezTo>
                  <a:cubicBezTo>
                    <a:pt x="35" y="120"/>
                    <a:pt x="37" y="122"/>
                    <a:pt x="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91" y="122"/>
                    <a:pt x="93" y="120"/>
                    <a:pt x="94" y="118"/>
                  </a:cubicBezTo>
                  <a:cubicBezTo>
                    <a:pt x="95" y="116"/>
                    <a:pt x="95" y="114"/>
                    <a:pt x="94" y="113"/>
                  </a:cubicBezTo>
                  <a:cubicBezTo>
                    <a:pt x="93" y="112"/>
                    <a:pt x="92" y="111"/>
                    <a:pt x="91" y="110"/>
                  </a:cubicBezTo>
                  <a:cubicBezTo>
                    <a:pt x="89" y="109"/>
                    <a:pt x="87" y="106"/>
                    <a:pt x="85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23" y="104"/>
                    <a:pt x="128" y="99"/>
                    <a:pt x="128" y="9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28" y="5"/>
                    <a:pt x="123" y="0"/>
                    <a:pt x="117" y="0"/>
                  </a:cubicBezTo>
                  <a:close/>
                  <a:moveTo>
                    <a:pt x="88" y="113"/>
                  </a:moveTo>
                  <a:cubicBezTo>
                    <a:pt x="89" y="114"/>
                    <a:pt x="90" y="115"/>
                    <a:pt x="90" y="116"/>
                  </a:cubicBezTo>
                  <a:cubicBezTo>
                    <a:pt x="90" y="116"/>
                    <a:pt x="91" y="116"/>
                    <a:pt x="90" y="116"/>
                  </a:cubicBezTo>
                  <a:cubicBezTo>
                    <a:pt x="90" y="117"/>
                    <a:pt x="88" y="118"/>
                    <a:pt x="86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0" y="118"/>
                    <a:pt x="38" y="117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9" y="114"/>
                    <a:pt x="40" y="113"/>
                  </a:cubicBezTo>
                  <a:cubicBezTo>
                    <a:pt x="44" y="109"/>
                    <a:pt x="47" y="106"/>
                    <a:pt x="48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2" y="106"/>
                    <a:pt x="84" y="109"/>
                    <a:pt x="88" y="113"/>
                  </a:cubicBezTo>
                  <a:close/>
                  <a:moveTo>
                    <a:pt x="120" y="93"/>
                  </a:moveTo>
                  <a:cubicBezTo>
                    <a:pt x="120" y="95"/>
                    <a:pt x="119" y="96"/>
                    <a:pt x="117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9" y="96"/>
                    <a:pt x="8" y="95"/>
                    <a:pt x="8" y="9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8"/>
                    <a:pt x="120" y="9"/>
                    <a:pt x="120" y="11"/>
                  </a:cubicBezTo>
                  <a:lnTo>
                    <a:pt x="12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5" name="Freeform 14"/>
            <p:cNvSpPr>
              <a:spLocks noEditPoints="1"/>
            </p:cNvSpPr>
            <p:nvPr/>
          </p:nvSpPr>
          <p:spPr bwMode="auto">
            <a:xfrm>
              <a:off x="6781801" y="947738"/>
              <a:ext cx="368300" cy="247650"/>
            </a:xfrm>
            <a:custGeom>
              <a:avLst/>
              <a:gdLst>
                <a:gd name="T0" fmla="*/ 89 w 96"/>
                <a:gd name="T1" fmla="*/ 0 h 64"/>
                <a:gd name="T2" fmla="*/ 7 w 96"/>
                <a:gd name="T3" fmla="*/ 0 h 64"/>
                <a:gd name="T4" fmla="*/ 0 w 96"/>
                <a:gd name="T5" fmla="*/ 7 h 64"/>
                <a:gd name="T6" fmla="*/ 0 w 96"/>
                <a:gd name="T7" fmla="*/ 57 h 64"/>
                <a:gd name="T8" fmla="*/ 7 w 96"/>
                <a:gd name="T9" fmla="*/ 64 h 64"/>
                <a:gd name="T10" fmla="*/ 89 w 96"/>
                <a:gd name="T11" fmla="*/ 64 h 64"/>
                <a:gd name="T12" fmla="*/ 96 w 96"/>
                <a:gd name="T13" fmla="*/ 57 h 64"/>
                <a:gd name="T14" fmla="*/ 96 w 96"/>
                <a:gd name="T15" fmla="*/ 7 h 64"/>
                <a:gd name="T16" fmla="*/ 89 w 96"/>
                <a:gd name="T17" fmla="*/ 0 h 64"/>
                <a:gd name="T18" fmla="*/ 92 w 96"/>
                <a:gd name="T19" fmla="*/ 57 h 64"/>
                <a:gd name="T20" fmla="*/ 89 w 96"/>
                <a:gd name="T21" fmla="*/ 60 h 64"/>
                <a:gd name="T22" fmla="*/ 7 w 96"/>
                <a:gd name="T23" fmla="*/ 60 h 64"/>
                <a:gd name="T24" fmla="*/ 4 w 96"/>
                <a:gd name="T25" fmla="*/ 57 h 64"/>
                <a:gd name="T26" fmla="*/ 4 w 96"/>
                <a:gd name="T27" fmla="*/ 7 h 64"/>
                <a:gd name="T28" fmla="*/ 7 w 96"/>
                <a:gd name="T29" fmla="*/ 4 h 64"/>
                <a:gd name="T30" fmla="*/ 89 w 96"/>
                <a:gd name="T31" fmla="*/ 4 h 64"/>
                <a:gd name="T32" fmla="*/ 92 w 96"/>
                <a:gd name="T33" fmla="*/ 7 h 64"/>
                <a:gd name="T34" fmla="*/ 92 w 96"/>
                <a:gd name="T35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4">
                  <a:moveTo>
                    <a:pt x="8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1"/>
                    <a:pt x="3" y="64"/>
                    <a:pt x="7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3" y="64"/>
                    <a:pt x="96" y="61"/>
                    <a:pt x="96" y="5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3" y="0"/>
                    <a:pt x="89" y="0"/>
                  </a:cubicBezTo>
                  <a:close/>
                  <a:moveTo>
                    <a:pt x="92" y="57"/>
                  </a:moveTo>
                  <a:cubicBezTo>
                    <a:pt x="92" y="59"/>
                    <a:pt x="91" y="60"/>
                    <a:pt x="89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4" y="59"/>
                    <a:pt x="4" y="5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91" y="4"/>
                    <a:pt x="92" y="5"/>
                    <a:pt x="92" y="7"/>
                  </a:cubicBezTo>
                  <a:lnTo>
                    <a:pt x="92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6" name="Freeform 15"/>
            <p:cNvSpPr>
              <a:spLocks noEditPoints="1"/>
            </p:cNvSpPr>
            <p:nvPr/>
          </p:nvSpPr>
          <p:spPr bwMode="auto">
            <a:xfrm>
              <a:off x="6943726" y="1201738"/>
              <a:ext cx="46038" cy="47625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7" name="Freeform 16"/>
            <p:cNvSpPr>
              <a:spLocks/>
            </p:cNvSpPr>
            <p:nvPr/>
          </p:nvSpPr>
          <p:spPr bwMode="auto">
            <a:xfrm>
              <a:off x="6881813" y="1044575"/>
              <a:ext cx="61913" cy="65087"/>
            </a:xfrm>
            <a:custGeom>
              <a:avLst/>
              <a:gdLst>
                <a:gd name="T0" fmla="*/ 0 w 39"/>
                <a:gd name="T1" fmla="*/ 24 h 41"/>
                <a:gd name="T2" fmla="*/ 39 w 39"/>
                <a:gd name="T3" fmla="*/ 41 h 41"/>
                <a:gd name="T4" fmla="*/ 39 w 39"/>
                <a:gd name="T5" fmla="*/ 32 h 41"/>
                <a:gd name="T6" fmla="*/ 12 w 39"/>
                <a:gd name="T7" fmla="*/ 19 h 41"/>
                <a:gd name="T8" fmla="*/ 39 w 39"/>
                <a:gd name="T9" fmla="*/ 10 h 41"/>
                <a:gd name="T10" fmla="*/ 39 w 39"/>
                <a:gd name="T11" fmla="*/ 0 h 41"/>
                <a:gd name="T12" fmla="*/ 0 w 39"/>
                <a:gd name="T13" fmla="*/ 17 h 41"/>
                <a:gd name="T14" fmla="*/ 0 w 39"/>
                <a:gd name="T15" fmla="*/ 2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41">
                  <a:moveTo>
                    <a:pt x="0" y="24"/>
                  </a:moveTo>
                  <a:lnTo>
                    <a:pt x="39" y="41"/>
                  </a:lnTo>
                  <a:lnTo>
                    <a:pt x="39" y="32"/>
                  </a:lnTo>
                  <a:lnTo>
                    <a:pt x="12" y="19"/>
                  </a:lnTo>
                  <a:lnTo>
                    <a:pt x="39" y="10"/>
                  </a:lnTo>
                  <a:lnTo>
                    <a:pt x="39" y="0"/>
                  </a:lnTo>
                  <a:lnTo>
                    <a:pt x="0" y="17"/>
                  </a:ln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8" name="Freeform 17"/>
            <p:cNvSpPr>
              <a:spLocks/>
            </p:cNvSpPr>
            <p:nvPr/>
          </p:nvSpPr>
          <p:spPr bwMode="auto">
            <a:xfrm>
              <a:off x="6950076" y="1033463"/>
              <a:ext cx="31750" cy="87312"/>
            </a:xfrm>
            <a:custGeom>
              <a:avLst/>
              <a:gdLst>
                <a:gd name="T0" fmla="*/ 7 w 8"/>
                <a:gd name="T1" fmla="*/ 0 h 23"/>
                <a:gd name="T2" fmla="*/ 5 w 8"/>
                <a:gd name="T3" fmla="*/ 0 h 23"/>
                <a:gd name="T4" fmla="*/ 5 w 8"/>
                <a:gd name="T5" fmla="*/ 2 h 23"/>
                <a:gd name="T6" fmla="*/ 0 w 8"/>
                <a:gd name="T7" fmla="*/ 20 h 23"/>
                <a:gd name="T8" fmla="*/ 0 w 8"/>
                <a:gd name="T9" fmla="*/ 22 h 23"/>
                <a:gd name="T10" fmla="*/ 2 w 8"/>
                <a:gd name="T11" fmla="*/ 23 h 23"/>
                <a:gd name="T12" fmla="*/ 3 w 8"/>
                <a:gd name="T13" fmla="*/ 23 h 23"/>
                <a:gd name="T14" fmla="*/ 3 w 8"/>
                <a:gd name="T15" fmla="*/ 22 h 23"/>
                <a:gd name="T16" fmla="*/ 4 w 8"/>
                <a:gd name="T17" fmla="*/ 21 h 23"/>
                <a:gd name="T18" fmla="*/ 8 w 8"/>
                <a:gd name="T19" fmla="*/ 3 h 23"/>
                <a:gd name="T20" fmla="*/ 8 w 8"/>
                <a:gd name="T21" fmla="*/ 1 h 23"/>
                <a:gd name="T22" fmla="*/ 8 w 8"/>
                <a:gd name="T23" fmla="*/ 0 h 23"/>
                <a:gd name="T24" fmla="*/ 7 w 8"/>
                <a:gd name="T2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23">
                  <a:moveTo>
                    <a:pt x="7" y="0"/>
                  </a:moveTo>
                  <a:cubicBezTo>
                    <a:pt x="6" y="0"/>
                    <a:pt x="6" y="0"/>
                    <a:pt x="5" y="0"/>
                  </a:cubicBezTo>
                  <a:cubicBezTo>
                    <a:pt x="5" y="0"/>
                    <a:pt x="5" y="1"/>
                    <a:pt x="5" y="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0" y="22"/>
                    <a:pt x="0" y="22"/>
                  </a:cubicBezTo>
                  <a:cubicBezTo>
                    <a:pt x="0" y="23"/>
                    <a:pt x="1" y="23"/>
                    <a:pt x="2" y="23"/>
                  </a:cubicBezTo>
                  <a:cubicBezTo>
                    <a:pt x="2" y="23"/>
                    <a:pt x="2" y="23"/>
                    <a:pt x="3" y="23"/>
                  </a:cubicBezTo>
                  <a:cubicBezTo>
                    <a:pt x="3" y="23"/>
                    <a:pt x="3" y="22"/>
                    <a:pt x="3" y="22"/>
                  </a:cubicBezTo>
                  <a:cubicBezTo>
                    <a:pt x="3" y="22"/>
                    <a:pt x="3" y="21"/>
                    <a:pt x="4" y="21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9" name="Freeform 18"/>
            <p:cNvSpPr>
              <a:spLocks/>
            </p:cNvSpPr>
            <p:nvPr/>
          </p:nvSpPr>
          <p:spPr bwMode="auto">
            <a:xfrm>
              <a:off x="6989763" y="1044575"/>
              <a:ext cx="60325" cy="65087"/>
            </a:xfrm>
            <a:custGeom>
              <a:avLst/>
              <a:gdLst>
                <a:gd name="T0" fmla="*/ 0 w 38"/>
                <a:gd name="T1" fmla="*/ 10 h 41"/>
                <a:gd name="T2" fmla="*/ 26 w 38"/>
                <a:gd name="T3" fmla="*/ 19 h 41"/>
                <a:gd name="T4" fmla="*/ 0 w 38"/>
                <a:gd name="T5" fmla="*/ 32 h 41"/>
                <a:gd name="T6" fmla="*/ 0 w 38"/>
                <a:gd name="T7" fmla="*/ 41 h 41"/>
                <a:gd name="T8" fmla="*/ 38 w 38"/>
                <a:gd name="T9" fmla="*/ 24 h 41"/>
                <a:gd name="T10" fmla="*/ 38 w 38"/>
                <a:gd name="T11" fmla="*/ 17 h 41"/>
                <a:gd name="T12" fmla="*/ 0 w 38"/>
                <a:gd name="T13" fmla="*/ 0 h 41"/>
                <a:gd name="T14" fmla="*/ 0 w 38"/>
                <a:gd name="T15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1">
                  <a:moveTo>
                    <a:pt x="0" y="10"/>
                  </a:moveTo>
                  <a:lnTo>
                    <a:pt x="26" y="19"/>
                  </a:lnTo>
                  <a:lnTo>
                    <a:pt x="0" y="32"/>
                  </a:lnTo>
                  <a:lnTo>
                    <a:pt x="0" y="41"/>
                  </a:lnTo>
                  <a:lnTo>
                    <a:pt x="38" y="24"/>
                  </a:lnTo>
                  <a:lnTo>
                    <a:pt x="38" y="17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0" name="Freeform 5"/>
          <p:cNvSpPr>
            <a:spLocks noEditPoints="1"/>
          </p:cNvSpPr>
          <p:nvPr/>
        </p:nvSpPr>
        <p:spPr bwMode="auto">
          <a:xfrm>
            <a:off x="3596152" y="3743680"/>
            <a:ext cx="336121" cy="336719"/>
          </a:xfrm>
          <a:custGeom>
            <a:avLst/>
            <a:gdLst>
              <a:gd name="T0" fmla="*/ 1124 w 1124"/>
              <a:gd name="T1" fmla="*/ 369 h 1126"/>
              <a:gd name="T2" fmla="*/ 754 w 1124"/>
              <a:gd name="T3" fmla="*/ 0 h 1126"/>
              <a:gd name="T4" fmla="*/ 108 w 1124"/>
              <a:gd name="T5" fmla="*/ 646 h 1126"/>
              <a:gd name="T6" fmla="*/ 0 w 1124"/>
              <a:gd name="T7" fmla="*/ 1126 h 1126"/>
              <a:gd name="T8" fmla="*/ 477 w 1124"/>
              <a:gd name="T9" fmla="*/ 1015 h 1126"/>
              <a:gd name="T10" fmla="*/ 1124 w 1124"/>
              <a:gd name="T11" fmla="*/ 369 h 1126"/>
              <a:gd name="T12" fmla="*/ 446 w 1124"/>
              <a:gd name="T13" fmla="*/ 944 h 1126"/>
              <a:gd name="T14" fmla="*/ 387 w 1124"/>
              <a:gd name="T15" fmla="*/ 885 h 1126"/>
              <a:gd name="T16" fmla="*/ 962 w 1124"/>
              <a:gd name="T17" fmla="*/ 310 h 1126"/>
              <a:gd name="T18" fmla="*/ 1022 w 1124"/>
              <a:gd name="T19" fmla="*/ 369 h 1126"/>
              <a:gd name="T20" fmla="*/ 446 w 1124"/>
              <a:gd name="T21" fmla="*/ 944 h 1126"/>
              <a:gd name="T22" fmla="*/ 232 w 1124"/>
              <a:gd name="T23" fmla="*/ 997 h 1126"/>
              <a:gd name="T24" fmla="*/ 127 w 1124"/>
              <a:gd name="T25" fmla="*/ 892 h 1126"/>
              <a:gd name="T26" fmla="*/ 167 w 1124"/>
              <a:gd name="T27" fmla="*/ 715 h 1126"/>
              <a:gd name="T28" fmla="*/ 227 w 1124"/>
              <a:gd name="T29" fmla="*/ 775 h 1126"/>
              <a:gd name="T30" fmla="*/ 226 w 1124"/>
              <a:gd name="T31" fmla="*/ 775 h 1126"/>
              <a:gd name="T32" fmla="*/ 362 w 1124"/>
              <a:gd name="T33" fmla="*/ 911 h 1126"/>
              <a:gd name="T34" fmla="*/ 362 w 1124"/>
              <a:gd name="T35" fmla="*/ 910 h 1126"/>
              <a:gd name="T36" fmla="*/ 408 w 1124"/>
              <a:gd name="T37" fmla="*/ 957 h 1126"/>
              <a:gd name="T38" fmla="*/ 232 w 1124"/>
              <a:gd name="T39" fmla="*/ 997 h 1126"/>
              <a:gd name="T40" fmla="*/ 937 w 1124"/>
              <a:gd name="T41" fmla="*/ 284 h 1126"/>
              <a:gd name="T42" fmla="*/ 362 w 1124"/>
              <a:gd name="T43" fmla="*/ 859 h 1126"/>
              <a:gd name="T44" fmla="*/ 278 w 1124"/>
              <a:gd name="T45" fmla="*/ 775 h 1126"/>
              <a:gd name="T46" fmla="*/ 853 w 1124"/>
              <a:gd name="T47" fmla="*/ 200 h 1126"/>
              <a:gd name="T48" fmla="*/ 937 w 1124"/>
              <a:gd name="T49" fmla="*/ 284 h 1126"/>
              <a:gd name="T50" fmla="*/ 754 w 1124"/>
              <a:gd name="T51" fmla="*/ 102 h 1126"/>
              <a:gd name="T52" fmla="*/ 827 w 1124"/>
              <a:gd name="T53" fmla="*/ 175 h 1126"/>
              <a:gd name="T54" fmla="*/ 252 w 1124"/>
              <a:gd name="T55" fmla="*/ 750 h 1126"/>
              <a:gd name="T56" fmla="*/ 179 w 1124"/>
              <a:gd name="T57" fmla="*/ 677 h 1126"/>
              <a:gd name="T58" fmla="*/ 754 w 1124"/>
              <a:gd name="T59" fmla="*/ 102 h 1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124" h="1126">
                <a:moveTo>
                  <a:pt x="1124" y="369"/>
                </a:moveTo>
                <a:lnTo>
                  <a:pt x="754" y="0"/>
                </a:lnTo>
                <a:lnTo>
                  <a:pt x="108" y="646"/>
                </a:lnTo>
                <a:lnTo>
                  <a:pt x="0" y="1126"/>
                </a:lnTo>
                <a:lnTo>
                  <a:pt x="477" y="1015"/>
                </a:lnTo>
                <a:lnTo>
                  <a:pt x="1124" y="369"/>
                </a:lnTo>
                <a:close/>
                <a:moveTo>
                  <a:pt x="446" y="944"/>
                </a:moveTo>
                <a:lnTo>
                  <a:pt x="387" y="885"/>
                </a:lnTo>
                <a:lnTo>
                  <a:pt x="962" y="310"/>
                </a:lnTo>
                <a:lnTo>
                  <a:pt x="1022" y="369"/>
                </a:lnTo>
                <a:lnTo>
                  <a:pt x="446" y="944"/>
                </a:lnTo>
                <a:close/>
                <a:moveTo>
                  <a:pt x="232" y="997"/>
                </a:moveTo>
                <a:lnTo>
                  <a:pt x="127" y="892"/>
                </a:lnTo>
                <a:lnTo>
                  <a:pt x="167" y="715"/>
                </a:lnTo>
                <a:lnTo>
                  <a:pt x="227" y="775"/>
                </a:lnTo>
                <a:lnTo>
                  <a:pt x="226" y="775"/>
                </a:lnTo>
                <a:lnTo>
                  <a:pt x="362" y="911"/>
                </a:lnTo>
                <a:lnTo>
                  <a:pt x="362" y="910"/>
                </a:lnTo>
                <a:lnTo>
                  <a:pt x="408" y="957"/>
                </a:lnTo>
                <a:lnTo>
                  <a:pt x="232" y="997"/>
                </a:lnTo>
                <a:close/>
                <a:moveTo>
                  <a:pt x="937" y="284"/>
                </a:moveTo>
                <a:lnTo>
                  <a:pt x="362" y="859"/>
                </a:lnTo>
                <a:lnTo>
                  <a:pt x="278" y="775"/>
                </a:lnTo>
                <a:lnTo>
                  <a:pt x="853" y="200"/>
                </a:lnTo>
                <a:lnTo>
                  <a:pt x="937" y="284"/>
                </a:lnTo>
                <a:close/>
                <a:moveTo>
                  <a:pt x="754" y="102"/>
                </a:moveTo>
                <a:lnTo>
                  <a:pt x="827" y="175"/>
                </a:lnTo>
                <a:lnTo>
                  <a:pt x="252" y="750"/>
                </a:lnTo>
                <a:lnTo>
                  <a:pt x="179" y="677"/>
                </a:lnTo>
                <a:lnTo>
                  <a:pt x="754" y="10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>
              <a:solidFill>
                <a:schemeClr val="bg1"/>
              </a:solidFill>
            </a:endParaRPr>
          </a:p>
        </p:txBody>
      </p:sp>
      <p:grpSp>
        <p:nvGrpSpPr>
          <p:cNvPr id="41" name="Group 40"/>
          <p:cNvGrpSpPr/>
          <p:nvPr/>
        </p:nvGrpSpPr>
        <p:grpSpPr>
          <a:xfrm rot="2700000">
            <a:off x="5212922" y="3528283"/>
            <a:ext cx="237393" cy="413696"/>
            <a:chOff x="4732338" y="4783138"/>
            <a:chExt cx="703263" cy="1225550"/>
          </a:xfrm>
          <a:solidFill>
            <a:schemeClr val="bg1"/>
          </a:solidFill>
        </p:grpSpPr>
        <p:sp>
          <p:nvSpPr>
            <p:cNvPr id="42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3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4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6642317" y="3356415"/>
            <a:ext cx="22730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Sadece</a:t>
            </a:r>
            <a:r>
              <a:rPr lang="tr-TR" sz="1400" b="1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sevdiğiniz değil, tüm derslere çalışın.</a:t>
            </a:r>
            <a:endParaRPr lang="id-ID" sz="1400" b="1" dirty="0"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548601" y="4643509"/>
            <a:ext cx="31983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Zorlandığınız bir dersten sonra, </a:t>
            </a:r>
          </a:p>
          <a:p>
            <a:r>
              <a:rPr lang="tr-TR" sz="14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size daha kolay gelen derse çalışın. </a:t>
            </a:r>
            <a:endParaRPr lang="id-ID" sz="14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33375" y="2491500"/>
            <a:ext cx="31930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>
                <a:solidFill>
                  <a:schemeClr val="accent4">
                    <a:lumMod val="50000"/>
                  </a:schemeClr>
                </a:solidFill>
                <a:latin typeface="+mj-lt"/>
              </a:rPr>
              <a:t>Ders çalışırken, TV izlemeyin, telefonla oynamayın. Telefonunuzu yanınızda olmasın</a:t>
            </a:r>
            <a:endParaRPr lang="id-ID" sz="1400" b="1" dirty="0">
              <a:solidFill>
                <a:schemeClr val="accent4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46675" y="3658177"/>
            <a:ext cx="225254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4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Çok kısa veya  uzun süre</a:t>
            </a:r>
          </a:p>
          <a:p>
            <a:pPr algn="r"/>
            <a:r>
              <a:rPr lang="tr-TR" sz="14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 (mola vermeden)  </a:t>
            </a:r>
          </a:p>
          <a:p>
            <a:pPr algn="r"/>
            <a:r>
              <a:rPr lang="tr-TR" sz="14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çalışmayın.</a:t>
            </a:r>
            <a:endParaRPr lang="id-ID" sz="14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3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noProof="0" dirty="0"/>
              <a:t>Bunlara Dikkat!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7782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28" grpId="0"/>
      <p:bldP spid="29" grpId="0" animBg="1"/>
      <p:bldP spid="30" grpId="0"/>
      <p:bldP spid="31" grpId="0"/>
      <p:bldP spid="32" grpId="0"/>
      <p:bldP spid="40" grpId="0" animBg="1"/>
      <p:bldP spid="45" grpId="0"/>
      <p:bldP spid="47" grpId="0"/>
      <p:bldP spid="49" grpId="0"/>
      <p:bldP spid="5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6870700" cy="981075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tr-TR" altLang="tr-TR" sz="3900">
                <a:solidFill>
                  <a:srgbClr val="0066FF"/>
                </a:solidFill>
              </a:rPr>
              <a:t>Bunlara rağmen başaramadıysak</a:t>
            </a:r>
            <a:endParaRPr lang="tr-TR" altLang="tr-TR" sz="3900" dirty="0">
              <a:solidFill>
                <a:srgbClr val="0066FF"/>
              </a:solidFill>
            </a:endParaRPr>
          </a:p>
        </p:txBody>
      </p:sp>
      <p:sp>
        <p:nvSpPr>
          <p:cNvPr id="2150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258888" y="1052513"/>
            <a:ext cx="6554787" cy="496887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tr-TR" altLang="tr-TR" sz="2400"/>
              <a:t>Amaç olmayışından olabilir,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/>
              <a:t>Yanlış düşünce ve inanışlardan olabilir,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/>
              <a:t>Ders çalışma isteksizliği vardır,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/>
              <a:t>Planlı ve düzenli çalışmıyoruzdur,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/>
              <a:t>Yanlış çalışma alışkanlığımız vardır,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/>
              <a:t>Çalışma ortamımızı kontrol edelim,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/>
              <a:t>Çözüm bekleyen sorunlar olabilir,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/>
              <a:t>Sağlık problemlerin olabilir,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/>
              <a:t>Yetersiz beslenme,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/>
              <a:t>Yetersiz uyku problemin olabilir.</a:t>
            </a:r>
          </a:p>
          <a:p>
            <a:pPr eaLnBrk="1" hangingPunct="1">
              <a:lnSpc>
                <a:spcPct val="90000"/>
              </a:lnSpc>
            </a:pPr>
            <a:endParaRPr lang="tr-TR" altLang="tr-TR" sz="2400" dirty="0"/>
          </a:p>
        </p:txBody>
      </p:sp>
    </p:spTree>
    <p:extLst>
      <p:ext uri="{BB962C8B-B14F-4D97-AF65-F5344CB8AC3E}">
        <p14:creationId xmlns:p14="http://schemas.microsoft.com/office/powerpoint/2010/main" val="19834383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684213"/>
          </a:xfrm>
          <a:solidFill>
            <a:schemeClr val="accent1"/>
          </a:solidFill>
        </p:spPr>
        <p:txBody>
          <a:bodyPr/>
          <a:lstStyle/>
          <a:p>
            <a:pPr algn="ctr" eaLnBrk="1" hangingPunct="1"/>
            <a:r>
              <a:rPr lang="tr-TR" altLang="tr-TR" sz="4000">
                <a:solidFill>
                  <a:srgbClr val="0066FF"/>
                </a:solidFill>
              </a:rPr>
              <a:t>YAPABİLİRSİN</a:t>
            </a:r>
            <a:endParaRPr lang="tr-TR" altLang="tr-TR" sz="4000" dirty="0">
              <a:solidFill>
                <a:srgbClr val="0066FF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052513"/>
            <a:ext cx="8496300" cy="496887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tr-TR" altLang="tr-TR" sz="2600"/>
              <a:t>Amacınız olsun,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600"/>
              <a:t>Yanlış düşünce ve inanışlardan kurtulun,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600"/>
              <a:t>Planlı ve düzenli çalışın,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600"/>
              <a:t>Doğru  çalışma alışkanlıkları kazanın,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600"/>
              <a:t>Gürültülü ortamlardan uzak durun,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600"/>
              <a:t>Aynı anda iki işi birden yapmaya çalışmayın,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600"/>
              <a:t>Doğru beslenme alışkanlıklarını bilin.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600"/>
              <a:t>Yeterli  uyuyun,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600"/>
              <a:t>Kendinize zaman ayırın. Sosyal ve sportif faaliyetlere zaman ayırın.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600"/>
              <a:t>Zamanı iyi değerlendirin,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600"/>
              <a:t>İnanın</a:t>
            </a:r>
          </a:p>
          <a:p>
            <a:pPr eaLnBrk="1" hangingPunct="1">
              <a:lnSpc>
                <a:spcPct val="80000"/>
              </a:lnSpc>
            </a:pPr>
            <a:endParaRPr lang="tr-TR" altLang="tr-TR" sz="2600"/>
          </a:p>
          <a:p>
            <a:pPr marL="0" indent="0" eaLnBrk="1" hangingPunct="1">
              <a:lnSpc>
                <a:spcPct val="80000"/>
              </a:lnSpc>
              <a:buNone/>
            </a:pPr>
            <a:endParaRPr lang="tr-TR" altLang="tr-TR" sz="2600"/>
          </a:p>
          <a:p>
            <a:pPr marL="0" indent="0" eaLnBrk="1" hangingPunct="1">
              <a:lnSpc>
                <a:spcPct val="80000"/>
              </a:lnSpc>
              <a:buNone/>
            </a:pPr>
            <a:endParaRPr lang="tr-TR" altLang="tr-TR" sz="2400" dirty="0"/>
          </a:p>
        </p:txBody>
      </p:sp>
    </p:spTree>
    <p:extLst>
      <p:ext uri="{BB962C8B-B14F-4D97-AF65-F5344CB8AC3E}">
        <p14:creationId xmlns:p14="http://schemas.microsoft.com/office/powerpoint/2010/main" val="854476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00CC"/>
                    </a:gs>
                    <a:gs pos="100000">
                      <a:srgbClr val="5A5A46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</a:extLst>
        </p:spPr>
        <p:txBody>
          <a:bodyPr/>
          <a:lstStyle/>
          <a:p>
            <a:pPr eaLnBrk="1" hangingPunct="1"/>
            <a:r>
              <a:rPr lang="tr-TR" altLang="tr-TR" sz="3600" b="1">
                <a:solidFill>
                  <a:srgbClr val="0066FF"/>
                </a:solidFill>
              </a:rPr>
              <a:t>EN ÇOK NELERİ UNUTURUZ!!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98452" y="1212110"/>
            <a:ext cx="3886199" cy="4433777"/>
          </a:xfrm>
        </p:spPr>
        <p:txBody>
          <a:bodyPr>
            <a:normAutofit/>
          </a:bodyPr>
          <a:lstStyle/>
          <a:p>
            <a:pPr eaLnBrk="1" hangingPunct="1">
              <a:buClr>
                <a:schemeClr val="tx1"/>
              </a:buClr>
              <a:buFont typeface="Wingdings" pitchFamily="2" charset="2"/>
              <a:buChar char="v"/>
            </a:pPr>
            <a:r>
              <a:rPr lang="tr-TR" altLang="tr-TR" dirty="0"/>
              <a:t>Adlar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v"/>
            </a:pPr>
            <a:r>
              <a:rPr lang="tr-TR" altLang="tr-TR" dirty="0"/>
              <a:t>Rakamlar ve tarihler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v"/>
            </a:pPr>
            <a:r>
              <a:rPr lang="tr-TR" altLang="tr-TR" dirty="0"/>
              <a:t>İstenmeyen şeyler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v"/>
            </a:pPr>
            <a:r>
              <a:rPr lang="tr-TR" altLang="tr-TR" dirty="0"/>
              <a:t>Zor öğrenilmiş, tam olarak kavranmamış konular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tr-TR" altLang="tr-TR" dirty="0"/>
              <a:t>Öğrenmeye çalışmadan rast gele edindiğimiz bilgiler</a:t>
            </a:r>
          </a:p>
          <a:p>
            <a:pPr marL="0" indent="0" eaLnBrk="1" hangingPunct="1">
              <a:buClr>
                <a:schemeClr val="tx1"/>
              </a:buClr>
              <a:buNone/>
            </a:pPr>
            <a:endParaRPr lang="tr-TR" altLang="tr-TR" dirty="0"/>
          </a:p>
        </p:txBody>
      </p:sp>
      <p:pic>
        <p:nvPicPr>
          <p:cNvPr id="5122" name="Picture 2" descr="Unutkanlık nedenleri ve tedavis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8959" y="1541721"/>
            <a:ext cx="4327746" cy="4465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0201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23849" y="1073888"/>
            <a:ext cx="7735629" cy="5379300"/>
          </a:xfrm>
        </p:spPr>
        <p:txBody>
          <a:bodyPr>
            <a:normAutofit/>
          </a:bodyPr>
          <a:lstStyle/>
          <a:p>
            <a:pPr eaLnBrk="1" hangingPunct="1">
              <a:buClr>
                <a:schemeClr val="tx1"/>
              </a:buClr>
              <a:buFont typeface="Wingdings" pitchFamily="2" charset="2"/>
              <a:buChar char="v"/>
            </a:pPr>
            <a:r>
              <a:rPr lang="tr-TR" altLang="tr-TR" dirty="0"/>
              <a:t>Kısa sürede ve zorla öğrenmek zorunda kaldığımız bilgiler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v"/>
            </a:pPr>
            <a:r>
              <a:rPr lang="tr-TR" altLang="tr-TR" dirty="0"/>
              <a:t>Öğrendikten sonra üzerinde yeterince düşünmediğimiz konular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v"/>
            </a:pPr>
            <a:r>
              <a:rPr lang="tr-TR" altLang="tr-TR" sz="2800" dirty="0"/>
              <a:t>Yorgun , hasta ,isteksiz ve sıkıntılı anlarımızda öğrenmeye çalıştığımız bilgiler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v"/>
            </a:pPr>
            <a:r>
              <a:rPr lang="tr-TR" altLang="tr-TR" sz="2800" dirty="0"/>
              <a:t>Uzunca bir süre çalışarak , ara vermeden öğrendiklerimiz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v"/>
            </a:pPr>
            <a:r>
              <a:rPr lang="tr-TR" altLang="tr-TR" sz="2800" dirty="0"/>
              <a:t>Anlayamadığımız ve bize anlamsız gelen konular</a:t>
            </a:r>
          </a:p>
          <a:p>
            <a:pPr eaLnBrk="1" hangingPunct="1">
              <a:buFontTx/>
              <a:buNone/>
            </a:pPr>
            <a:endParaRPr lang="tr-TR" altLang="tr-TR" dirty="0">
              <a:solidFill>
                <a:schemeClr val="tx2"/>
              </a:solidFill>
            </a:endParaRPr>
          </a:p>
          <a:p>
            <a:pPr eaLnBrk="1" hangingPunct="1">
              <a:buFontTx/>
              <a:buNone/>
            </a:pPr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14239953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46567" y="381000"/>
            <a:ext cx="7783033" cy="1096926"/>
          </a:xfrm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D2A17C"/>
                    </a:gs>
                    <a:gs pos="100000">
                      <a:srgbClr val="886A98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</a:extLst>
        </p:spPr>
        <p:txBody>
          <a:bodyPr/>
          <a:lstStyle/>
          <a:p>
            <a:pPr algn="ctr" eaLnBrk="1" hangingPunct="1"/>
            <a:r>
              <a:rPr lang="tr-TR" altLang="tr-TR" sz="3600" b="1" dirty="0">
                <a:solidFill>
                  <a:srgbClr val="0066FF"/>
                </a:solidFill>
              </a:rPr>
              <a:t>EN AZ UNUTTUKLARIMIZ?!!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5488" y="1123876"/>
            <a:ext cx="7886700" cy="435133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tr-TR" altLang="tr-TR" dirty="0"/>
              <a:t> Güzel olaylar, anılar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tr-TR" altLang="tr-TR" dirty="0"/>
              <a:t>Yatmadan önce gözden geçirilenler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tr-TR" altLang="tr-TR" dirty="0"/>
              <a:t>Hatırlanması gerektiğine karar verilen şeyler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tr-TR" altLang="tr-TR" dirty="0"/>
              <a:t>Üzerinde sık sık konuşulan, tekrar edilen şeyler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tr-TR" altLang="tr-TR" dirty="0"/>
              <a:t> Kazanılan başarılar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tr-TR" altLang="tr-TR" dirty="0"/>
              <a:t>Kişiye anlamlı gelen konular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tr-TR" altLang="tr-TR" dirty="0"/>
              <a:t>Her zaman yüksek sesle düşünülen ve konuşulanlar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tr-TR" altLang="tr-TR" dirty="0"/>
              <a:t>Fiziksel becerilere sıkı sıkıya bağlı olanlar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tr-TR" altLang="tr-TR" dirty="0"/>
              <a:t>Bireyi doğrudan ilgilendiren konular ve olaylar</a:t>
            </a:r>
          </a:p>
          <a:p>
            <a:pPr marL="0" indent="0" eaLnBrk="1" hangingPunct="1">
              <a:lnSpc>
                <a:spcPct val="90000"/>
              </a:lnSpc>
              <a:buClr>
                <a:schemeClr val="tx1"/>
              </a:buClr>
              <a:buNone/>
            </a:pPr>
            <a:endParaRPr lang="tr-TR" altLang="tr-TR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4474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3293" y="3136606"/>
            <a:ext cx="5390707" cy="3721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7676"/>
                    </a:gs>
                    <a:gs pos="100000">
                      <a:srgbClr val="00FFFF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</a:extLst>
        </p:spPr>
        <p:txBody>
          <a:bodyPr/>
          <a:lstStyle/>
          <a:p>
            <a:pPr eaLnBrk="1" hangingPunct="1"/>
            <a:r>
              <a:rPr lang="tr-TR" altLang="tr-TR" sz="3600" dirty="0">
                <a:solidFill>
                  <a:srgbClr val="0066FF"/>
                </a:solidFill>
              </a:rPr>
              <a:t>DERS ÇALIŞMA TEKNİĞİ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8586" y="1477926"/>
            <a:ext cx="7262037" cy="4456149"/>
          </a:xfrm>
        </p:spPr>
        <p:txBody>
          <a:bodyPr>
            <a:normAutofit/>
          </a:bodyPr>
          <a:lstStyle/>
          <a:p>
            <a:pPr eaLnBrk="1" hangingPunct="1"/>
            <a:r>
              <a:rPr lang="tr-TR" altLang="tr-TR" sz="3200" dirty="0"/>
              <a:t> İzle  (Önce çalışacağınız konuya göz atın)</a:t>
            </a:r>
          </a:p>
          <a:p>
            <a:pPr eaLnBrk="1" hangingPunct="1"/>
            <a:r>
              <a:rPr lang="tr-TR" altLang="tr-TR" sz="3200" dirty="0"/>
              <a:t> Sor  (Konu ile ilgili kendine soru sor)</a:t>
            </a:r>
          </a:p>
          <a:p>
            <a:pPr eaLnBrk="1" hangingPunct="1"/>
            <a:r>
              <a:rPr lang="tr-TR" altLang="tr-TR" sz="3200" dirty="0"/>
              <a:t> Oku (Konuyu Oku)</a:t>
            </a:r>
          </a:p>
          <a:p>
            <a:pPr eaLnBrk="1" hangingPunct="1"/>
            <a:r>
              <a:rPr lang="tr-TR" altLang="tr-TR" sz="3200" dirty="0"/>
              <a:t> Anlat (Konuyu kendine anlat)</a:t>
            </a:r>
          </a:p>
          <a:p>
            <a:pPr eaLnBrk="1" hangingPunct="1"/>
            <a:r>
              <a:rPr lang="tr-TR" altLang="tr-TR" sz="3200" dirty="0"/>
              <a:t> Tekrar et (Konuyu tekrar et)</a:t>
            </a:r>
          </a:p>
        </p:txBody>
      </p:sp>
    </p:spTree>
    <p:extLst>
      <p:ext uri="{BB962C8B-B14F-4D97-AF65-F5344CB8AC3E}">
        <p14:creationId xmlns:p14="http://schemas.microsoft.com/office/powerpoint/2010/main" val="52219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 Box 2"/>
          <p:cNvSpPr txBox="1">
            <a:spLocks noChangeArrowheads="1"/>
          </p:cNvSpPr>
          <p:nvPr/>
        </p:nvSpPr>
        <p:spPr bwMode="auto">
          <a:xfrm>
            <a:off x="531628" y="1868488"/>
            <a:ext cx="7612911" cy="375487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tr-TR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İ N S A N I N 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  <a:defRPr/>
            </a:pPr>
            <a:r>
              <a:rPr lang="tr-TR" sz="2800" dirty="0">
                <a:latin typeface="Comic Sans MS" pitchFamily="66" charset="0"/>
              </a:rPr>
              <a:t>MESLEĞİNİ, 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  <a:defRPr/>
            </a:pPr>
            <a:r>
              <a:rPr lang="tr-TR" sz="2800" dirty="0">
                <a:latin typeface="Comic Sans MS" pitchFamily="66" charset="0"/>
              </a:rPr>
              <a:t>ÖZEL HAYATINI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  <a:defRPr/>
            </a:pPr>
            <a:r>
              <a:rPr lang="tr-TR" sz="2800" dirty="0">
                <a:latin typeface="Comic Sans MS" pitchFamily="66" charset="0"/>
              </a:rPr>
              <a:t>AİLESİNE SAĞLAYACAĞI İMKANLARI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  <a:defRPr/>
            </a:pPr>
            <a:r>
              <a:rPr lang="tr-TR" sz="2800" dirty="0">
                <a:latin typeface="Comic Sans MS" pitchFamily="66" charset="0"/>
              </a:rPr>
              <a:t>TOPLUMDAKİ YERİNİ 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tr-TR" sz="2800" dirty="0">
                <a:latin typeface="Comic Sans MS" pitchFamily="66" charset="0"/>
              </a:rPr>
              <a:t>                                  </a:t>
            </a:r>
            <a:r>
              <a:rPr lang="tr-TR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BELİRLER.</a:t>
            </a:r>
          </a:p>
        </p:txBody>
      </p:sp>
      <p:sp>
        <p:nvSpPr>
          <p:cNvPr id="95235" name="WordArt 3"/>
          <p:cNvSpPr>
            <a:spLocks noChangeArrowheads="1" noChangeShapeType="1" noTextEdit="1"/>
          </p:cNvSpPr>
          <p:nvPr/>
        </p:nvSpPr>
        <p:spPr bwMode="auto">
          <a:xfrm>
            <a:off x="1619250" y="115888"/>
            <a:ext cx="5184775" cy="1291493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de-DE" sz="3600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"/>
                <a:cs typeface="Arial"/>
              </a:rPr>
              <a:t>E Ğ İ T İ M</a:t>
            </a:r>
            <a:endParaRPr lang="tr-TR" sz="3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chemeClr val="tx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517513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81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152400"/>
            <a:ext cx="7388225" cy="973138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tr-TR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Başarı Beyinde Başlar</a:t>
            </a:r>
            <a:br>
              <a:rPr lang="tr-TR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tr-TR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Başaracağımıza İnanalım</a:t>
            </a:r>
          </a:p>
        </p:txBody>
      </p:sp>
      <p:pic>
        <p:nvPicPr>
          <p:cNvPr id="34820" name="Picture 4" descr="BD06728_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73004" y="1668648"/>
            <a:ext cx="4929188" cy="4466338"/>
          </a:xfrm>
          <a:noFill/>
        </p:spPr>
      </p:pic>
    </p:spTree>
    <p:extLst>
      <p:ext uri="{BB962C8B-B14F-4D97-AF65-F5344CB8AC3E}">
        <p14:creationId xmlns:p14="http://schemas.microsoft.com/office/powerpoint/2010/main" val="24867428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Metin kutusu"/>
          <p:cNvSpPr txBox="1"/>
          <p:nvPr/>
        </p:nvSpPr>
        <p:spPr>
          <a:xfrm>
            <a:off x="914401" y="5613991"/>
            <a:ext cx="75172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TEŞEKKÜR EDERİZ</a:t>
            </a:r>
          </a:p>
        </p:txBody>
      </p:sp>
      <p:pic>
        <p:nvPicPr>
          <p:cNvPr id="23" name="Picture 4" descr="C:\Users\RAM\Desktop\RAM EVRAKLAR\PNG 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4537" y="0"/>
            <a:ext cx="2083242" cy="1927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Alkışlar Alkışlar küçük resim - Alkış şeffaf PNG görüntüsü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707" y="2030819"/>
            <a:ext cx="7612913" cy="3583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6122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WordArt 2"/>
          <p:cNvSpPr>
            <a:spLocks noChangeArrowheads="1" noChangeShapeType="1" noTextEdit="1"/>
          </p:cNvSpPr>
          <p:nvPr/>
        </p:nvSpPr>
        <p:spPr bwMode="auto">
          <a:xfrm>
            <a:off x="900112" y="763589"/>
            <a:ext cx="7011435" cy="1049308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tr-TR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Comic Sans MS"/>
              </a:rPr>
              <a:t>HİÇBİR BAŞARI   TESADÜF   DEĞİLDİR !</a:t>
            </a:r>
          </a:p>
          <a:p>
            <a:pPr algn="ctr"/>
            <a:r>
              <a:rPr lang="tr-TR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Comic Sans MS"/>
              </a:rPr>
              <a:t>BAŞARILI OLMAK İÇİN</a:t>
            </a:r>
          </a:p>
        </p:txBody>
      </p:sp>
      <p:sp>
        <p:nvSpPr>
          <p:cNvPr id="96259" name="AutoShape 3"/>
          <p:cNvSpPr>
            <a:spLocks noChangeArrowheads="1"/>
          </p:cNvSpPr>
          <p:nvPr/>
        </p:nvSpPr>
        <p:spPr bwMode="auto">
          <a:xfrm>
            <a:off x="611188" y="3141663"/>
            <a:ext cx="3097212" cy="208915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tr-TR" sz="28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ÇOK </a:t>
            </a:r>
          </a:p>
          <a:p>
            <a:pPr algn="ctr" eaLnBrk="1" hangingPunct="1">
              <a:defRPr/>
            </a:pPr>
            <a:r>
              <a:rPr lang="tr-TR" sz="28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ÇALIŞMAK </a:t>
            </a:r>
          </a:p>
          <a:p>
            <a:pPr algn="ctr" eaLnBrk="1" hangingPunct="1">
              <a:defRPr/>
            </a:pPr>
            <a:r>
              <a:rPr lang="tr-TR" sz="28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DEĞİL</a:t>
            </a:r>
          </a:p>
        </p:txBody>
      </p:sp>
      <p:pic>
        <p:nvPicPr>
          <p:cNvPr id="96260" name="Picture 4" descr="ok_sol.gif (4962 bytes)"/>
          <p:cNvPicPr>
            <a:picLocks noGrp="1" noChangeAspect="1" noChangeArrowheads="1" noCrop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95738" y="3648075"/>
            <a:ext cx="2374900" cy="936625"/>
          </a:xfrm>
        </p:spPr>
      </p:pic>
      <p:sp>
        <p:nvSpPr>
          <p:cNvPr id="96261" name="AutoShape 5"/>
          <p:cNvSpPr>
            <a:spLocks noChangeArrowheads="1"/>
          </p:cNvSpPr>
          <p:nvPr/>
        </p:nvSpPr>
        <p:spPr bwMode="auto">
          <a:xfrm>
            <a:off x="5292725" y="2492375"/>
            <a:ext cx="3024188" cy="3024188"/>
          </a:xfrm>
          <a:prstGeom prst="vertic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2800" b="1" dirty="0">
                <a:solidFill>
                  <a:srgbClr val="FF0000"/>
                </a:solidFill>
              </a:rPr>
              <a:t>VERİMLİ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2800" b="1" dirty="0">
                <a:solidFill>
                  <a:srgbClr val="FF0000"/>
                </a:solidFill>
              </a:rPr>
              <a:t>ÇALIŞMAK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2800" b="1" dirty="0">
                <a:solidFill>
                  <a:srgbClr val="FF0000"/>
                </a:solidFill>
              </a:rPr>
              <a:t>GEREKİR</a:t>
            </a:r>
          </a:p>
        </p:txBody>
      </p:sp>
      <p:sp>
        <p:nvSpPr>
          <p:cNvPr id="2" name="Aşağı Ok 1"/>
          <p:cNvSpPr/>
          <p:nvPr/>
        </p:nvSpPr>
        <p:spPr>
          <a:xfrm>
            <a:off x="4004288" y="1697603"/>
            <a:ext cx="803082" cy="612251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403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0221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/>
              <a:t>Verimli Çalışma İçin</a:t>
            </a:r>
            <a:endParaRPr lang="id-ID" dirty="0"/>
          </a:p>
        </p:txBody>
      </p:sp>
      <p:sp>
        <p:nvSpPr>
          <p:cNvPr id="3" name="Freeform 29"/>
          <p:cNvSpPr>
            <a:spLocks/>
          </p:cNvSpPr>
          <p:nvPr/>
        </p:nvSpPr>
        <p:spPr bwMode="auto">
          <a:xfrm>
            <a:off x="4485085" y="5174456"/>
            <a:ext cx="3262313" cy="114300"/>
          </a:xfrm>
          <a:custGeom>
            <a:avLst/>
            <a:gdLst>
              <a:gd name="T0" fmla="*/ 1928 w 1928"/>
              <a:gd name="T1" fmla="*/ 0 h 67"/>
              <a:gd name="T2" fmla="*/ 1860 w 1928"/>
              <a:gd name="T3" fmla="*/ 67 h 67"/>
              <a:gd name="T4" fmla="*/ 0 w 1928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8" h="67">
                <a:moveTo>
                  <a:pt x="1928" y="0"/>
                </a:moveTo>
                <a:cubicBezTo>
                  <a:pt x="1928" y="37"/>
                  <a:pt x="1898" y="67"/>
                  <a:pt x="1860" y="67"/>
                </a:cubicBezTo>
                <a:cubicBezTo>
                  <a:pt x="0" y="67"/>
                  <a:pt x="0" y="67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30"/>
          <p:cNvSpPr>
            <a:spLocks/>
          </p:cNvSpPr>
          <p:nvPr/>
        </p:nvSpPr>
        <p:spPr bwMode="auto">
          <a:xfrm>
            <a:off x="6043613" y="4307681"/>
            <a:ext cx="1703784" cy="114300"/>
          </a:xfrm>
          <a:custGeom>
            <a:avLst/>
            <a:gdLst>
              <a:gd name="T0" fmla="*/ 0 w 1007"/>
              <a:gd name="T1" fmla="*/ 0 h 67"/>
              <a:gd name="T2" fmla="*/ 939 w 1007"/>
              <a:gd name="T3" fmla="*/ 0 h 67"/>
              <a:gd name="T4" fmla="*/ 1007 w 1007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7" h="67">
                <a:moveTo>
                  <a:pt x="0" y="0"/>
                </a:moveTo>
                <a:cubicBezTo>
                  <a:pt x="939" y="0"/>
                  <a:pt x="939" y="0"/>
                  <a:pt x="939" y="0"/>
                </a:cubicBezTo>
                <a:cubicBezTo>
                  <a:pt x="977" y="0"/>
                  <a:pt x="1007" y="30"/>
                  <a:pt x="1007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31"/>
          <p:cNvSpPr>
            <a:spLocks/>
          </p:cNvSpPr>
          <p:nvPr/>
        </p:nvSpPr>
        <p:spPr bwMode="auto">
          <a:xfrm>
            <a:off x="4448175" y="3214688"/>
            <a:ext cx="3299222" cy="113109"/>
          </a:xfrm>
          <a:custGeom>
            <a:avLst/>
            <a:gdLst>
              <a:gd name="T0" fmla="*/ 1950 w 1950"/>
              <a:gd name="T1" fmla="*/ 0 h 67"/>
              <a:gd name="T2" fmla="*/ 1882 w 1950"/>
              <a:gd name="T3" fmla="*/ 67 h 67"/>
              <a:gd name="T4" fmla="*/ 0 w 1950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50" h="67">
                <a:moveTo>
                  <a:pt x="1950" y="0"/>
                </a:moveTo>
                <a:cubicBezTo>
                  <a:pt x="1950" y="37"/>
                  <a:pt x="1920" y="67"/>
                  <a:pt x="1882" y="67"/>
                </a:cubicBezTo>
                <a:cubicBezTo>
                  <a:pt x="0" y="67"/>
                  <a:pt x="0" y="67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32"/>
          <p:cNvSpPr>
            <a:spLocks/>
          </p:cNvSpPr>
          <p:nvPr/>
        </p:nvSpPr>
        <p:spPr bwMode="auto">
          <a:xfrm>
            <a:off x="4763692" y="2346722"/>
            <a:ext cx="2983706" cy="114300"/>
          </a:xfrm>
          <a:custGeom>
            <a:avLst/>
            <a:gdLst>
              <a:gd name="T0" fmla="*/ 0 w 1763"/>
              <a:gd name="T1" fmla="*/ 0 h 67"/>
              <a:gd name="T2" fmla="*/ 1695 w 1763"/>
              <a:gd name="T3" fmla="*/ 0 h 67"/>
              <a:gd name="T4" fmla="*/ 1763 w 1763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63" h="67">
                <a:moveTo>
                  <a:pt x="0" y="0"/>
                </a:moveTo>
                <a:cubicBezTo>
                  <a:pt x="1695" y="0"/>
                  <a:pt x="1695" y="0"/>
                  <a:pt x="1695" y="0"/>
                </a:cubicBezTo>
                <a:cubicBezTo>
                  <a:pt x="1733" y="0"/>
                  <a:pt x="1763" y="30"/>
                  <a:pt x="1763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33"/>
          <p:cNvSpPr>
            <a:spLocks/>
          </p:cNvSpPr>
          <p:nvPr/>
        </p:nvSpPr>
        <p:spPr bwMode="auto">
          <a:xfrm>
            <a:off x="1393032" y="4194572"/>
            <a:ext cx="5873353" cy="113109"/>
          </a:xfrm>
          <a:custGeom>
            <a:avLst/>
            <a:gdLst>
              <a:gd name="T0" fmla="*/ 0 w 3471"/>
              <a:gd name="T1" fmla="*/ 0 h 67"/>
              <a:gd name="T2" fmla="*/ 67 w 3471"/>
              <a:gd name="T3" fmla="*/ 67 h 67"/>
              <a:gd name="T4" fmla="*/ 3471 w 3471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71" h="67">
                <a:moveTo>
                  <a:pt x="0" y="0"/>
                </a:moveTo>
                <a:cubicBezTo>
                  <a:pt x="0" y="37"/>
                  <a:pt x="30" y="67"/>
                  <a:pt x="67" y="67"/>
                </a:cubicBezTo>
                <a:cubicBezTo>
                  <a:pt x="3471" y="67"/>
                  <a:pt x="3471" y="67"/>
                  <a:pt x="3471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34"/>
          <p:cNvSpPr>
            <a:spLocks/>
          </p:cNvSpPr>
          <p:nvPr/>
        </p:nvSpPr>
        <p:spPr bwMode="auto">
          <a:xfrm>
            <a:off x="1393032" y="3327797"/>
            <a:ext cx="3092053" cy="113109"/>
          </a:xfrm>
          <a:custGeom>
            <a:avLst/>
            <a:gdLst>
              <a:gd name="T0" fmla="*/ 1827 w 1827"/>
              <a:gd name="T1" fmla="*/ 0 h 67"/>
              <a:gd name="T2" fmla="*/ 67 w 1827"/>
              <a:gd name="T3" fmla="*/ 0 h 67"/>
              <a:gd name="T4" fmla="*/ 0 w 1827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27" h="67">
                <a:moveTo>
                  <a:pt x="1827" y="0"/>
                </a:moveTo>
                <a:cubicBezTo>
                  <a:pt x="67" y="0"/>
                  <a:pt x="67" y="0"/>
                  <a:pt x="67" y="0"/>
                </a:cubicBezTo>
                <a:cubicBezTo>
                  <a:pt x="30" y="0"/>
                  <a:pt x="0" y="30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" name="Freeform 41"/>
          <p:cNvSpPr>
            <a:spLocks/>
          </p:cNvSpPr>
          <p:nvPr/>
        </p:nvSpPr>
        <p:spPr bwMode="auto">
          <a:xfrm>
            <a:off x="7747397" y="2461023"/>
            <a:ext cx="0" cy="753665"/>
          </a:xfrm>
          <a:custGeom>
            <a:avLst/>
            <a:gdLst>
              <a:gd name="T0" fmla="*/ 0 h 633"/>
              <a:gd name="T1" fmla="*/ 325 h 633"/>
              <a:gd name="T2" fmla="*/ 633 h 6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3">
                <a:moveTo>
                  <a:pt x="0" y="0"/>
                </a:moveTo>
                <a:lnTo>
                  <a:pt x="0" y="325"/>
                </a:lnTo>
                <a:lnTo>
                  <a:pt x="0" y="633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Freeform 42"/>
          <p:cNvSpPr>
            <a:spLocks/>
          </p:cNvSpPr>
          <p:nvPr/>
        </p:nvSpPr>
        <p:spPr bwMode="auto">
          <a:xfrm>
            <a:off x="1393031" y="3440907"/>
            <a:ext cx="0" cy="753665"/>
          </a:xfrm>
          <a:custGeom>
            <a:avLst/>
            <a:gdLst>
              <a:gd name="T0" fmla="*/ 0 h 633"/>
              <a:gd name="T1" fmla="*/ 329 h 633"/>
              <a:gd name="T2" fmla="*/ 633 h 6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3">
                <a:moveTo>
                  <a:pt x="0" y="0"/>
                </a:moveTo>
                <a:lnTo>
                  <a:pt x="0" y="329"/>
                </a:lnTo>
                <a:lnTo>
                  <a:pt x="0" y="633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1" name="Freeform 43"/>
          <p:cNvSpPr>
            <a:spLocks/>
          </p:cNvSpPr>
          <p:nvPr/>
        </p:nvSpPr>
        <p:spPr bwMode="auto">
          <a:xfrm>
            <a:off x="7747397" y="4421981"/>
            <a:ext cx="0" cy="752475"/>
          </a:xfrm>
          <a:custGeom>
            <a:avLst/>
            <a:gdLst>
              <a:gd name="T0" fmla="*/ 0 h 632"/>
              <a:gd name="T1" fmla="*/ 312 h 632"/>
              <a:gd name="T2" fmla="*/ 632 h 63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2">
                <a:moveTo>
                  <a:pt x="0" y="0"/>
                </a:moveTo>
                <a:lnTo>
                  <a:pt x="0" y="312"/>
                </a:lnTo>
                <a:lnTo>
                  <a:pt x="0" y="632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12" name="Group 48"/>
          <p:cNvGrpSpPr/>
          <p:nvPr/>
        </p:nvGrpSpPr>
        <p:grpSpPr>
          <a:xfrm>
            <a:off x="3623912" y="2074069"/>
            <a:ext cx="1850821" cy="592217"/>
            <a:chOff x="4831882" y="1622425"/>
            <a:chExt cx="2467761" cy="789623"/>
          </a:xfrm>
        </p:grpSpPr>
        <p:sp>
          <p:nvSpPr>
            <p:cNvPr id="48" name="Freeform 35"/>
            <p:cNvSpPr>
              <a:spLocks/>
            </p:cNvSpPr>
            <p:nvPr/>
          </p:nvSpPr>
          <p:spPr bwMode="auto">
            <a:xfrm>
              <a:off x="4850131" y="1681798"/>
              <a:ext cx="2449512" cy="730250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grpSp>
          <p:nvGrpSpPr>
            <p:cNvPr id="16" name="Group 43"/>
            <p:cNvGrpSpPr/>
            <p:nvPr/>
          </p:nvGrpSpPr>
          <p:grpSpPr>
            <a:xfrm>
              <a:off x="4831882" y="1622425"/>
              <a:ext cx="2465855" cy="730250"/>
              <a:chOff x="4831882" y="1622425"/>
              <a:chExt cx="2465855" cy="730250"/>
            </a:xfrm>
          </p:grpSpPr>
          <p:sp>
            <p:nvSpPr>
              <p:cNvPr id="13" name="Freeform 35"/>
              <p:cNvSpPr>
                <a:spLocks/>
              </p:cNvSpPr>
              <p:nvPr/>
            </p:nvSpPr>
            <p:spPr bwMode="auto">
              <a:xfrm>
                <a:off x="4848225" y="1622425"/>
                <a:ext cx="2449512" cy="730250"/>
              </a:xfrm>
              <a:custGeom>
                <a:avLst/>
                <a:gdLst>
                  <a:gd name="T0" fmla="*/ 1086 w 1086"/>
                  <a:gd name="T1" fmla="*/ 256 h 323"/>
                  <a:gd name="T2" fmla="*/ 1019 w 1086"/>
                  <a:gd name="T3" fmla="*/ 323 h 323"/>
                  <a:gd name="T4" fmla="*/ 68 w 1086"/>
                  <a:gd name="T5" fmla="*/ 323 h 323"/>
                  <a:gd name="T6" fmla="*/ 0 w 1086"/>
                  <a:gd name="T7" fmla="*/ 256 h 323"/>
                  <a:gd name="T8" fmla="*/ 0 w 1086"/>
                  <a:gd name="T9" fmla="*/ 67 h 323"/>
                  <a:gd name="T10" fmla="*/ 68 w 1086"/>
                  <a:gd name="T11" fmla="*/ 0 h 323"/>
                  <a:gd name="T12" fmla="*/ 1019 w 1086"/>
                  <a:gd name="T13" fmla="*/ 0 h 323"/>
                  <a:gd name="T14" fmla="*/ 1086 w 1086"/>
                  <a:gd name="T15" fmla="*/ 67 h 323"/>
                  <a:gd name="T16" fmla="*/ 1086 w 1086"/>
                  <a:gd name="T17" fmla="*/ 256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86" h="323">
                    <a:moveTo>
                      <a:pt x="1086" y="256"/>
                    </a:moveTo>
                    <a:cubicBezTo>
                      <a:pt x="1086" y="293"/>
                      <a:pt x="1056" y="323"/>
                      <a:pt x="1019" y="323"/>
                    </a:cubicBezTo>
                    <a:cubicBezTo>
                      <a:pt x="68" y="323"/>
                      <a:pt x="68" y="323"/>
                      <a:pt x="68" y="323"/>
                    </a:cubicBezTo>
                    <a:cubicBezTo>
                      <a:pt x="30" y="323"/>
                      <a:pt x="0" y="293"/>
                      <a:pt x="0" y="256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30"/>
                      <a:pt x="30" y="0"/>
                      <a:pt x="68" y="0"/>
                    </a:cubicBezTo>
                    <a:cubicBezTo>
                      <a:pt x="1019" y="0"/>
                      <a:pt x="1019" y="0"/>
                      <a:pt x="1019" y="0"/>
                    </a:cubicBezTo>
                    <a:cubicBezTo>
                      <a:pt x="1056" y="0"/>
                      <a:pt x="1086" y="30"/>
                      <a:pt x="1086" y="67"/>
                    </a:cubicBezTo>
                    <a:lnTo>
                      <a:pt x="1086" y="25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831882" y="1744662"/>
                <a:ext cx="649193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d-ID" b="1" dirty="0">
                    <a:solidFill>
                      <a:schemeClr val="bg1"/>
                    </a:solidFill>
                    <a:latin typeface="+mj-lt"/>
                  </a:rPr>
                  <a:t>01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384259" y="1808165"/>
                <a:ext cx="1844882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Planlı Çalışın</a:t>
                </a:r>
                <a:endParaRPr lang="en-US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Signika Negative" pitchFamily="2" charset="0"/>
                </a:endParaRPr>
              </a:p>
            </p:txBody>
          </p:sp>
        </p:grpSp>
      </p:grpSp>
      <p:grpSp>
        <p:nvGrpSpPr>
          <p:cNvPr id="20" name="Group 49"/>
          <p:cNvGrpSpPr/>
          <p:nvPr/>
        </p:nvGrpSpPr>
        <p:grpSpPr>
          <a:xfrm>
            <a:off x="5465711" y="3032523"/>
            <a:ext cx="1953311" cy="627949"/>
            <a:chOff x="7287616" y="2900363"/>
            <a:chExt cx="2604415" cy="837265"/>
          </a:xfrm>
        </p:grpSpPr>
        <p:sp>
          <p:nvSpPr>
            <p:cNvPr id="47" name="Freeform 36"/>
            <p:cNvSpPr>
              <a:spLocks/>
            </p:cNvSpPr>
            <p:nvPr/>
          </p:nvSpPr>
          <p:spPr bwMode="auto">
            <a:xfrm>
              <a:off x="7307581" y="296769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7" name="Freeform 36"/>
            <p:cNvSpPr>
              <a:spLocks/>
            </p:cNvSpPr>
            <p:nvPr/>
          </p:nvSpPr>
          <p:spPr bwMode="auto">
            <a:xfrm>
              <a:off x="7307263" y="2900363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287616" y="3019863"/>
              <a:ext cx="649195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02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796464" y="2955024"/>
              <a:ext cx="2085475" cy="6976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Konuyu İyi Öğrenin</a:t>
              </a:r>
              <a:endPara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24" name="Group 51"/>
          <p:cNvGrpSpPr/>
          <p:nvPr/>
        </p:nvGrpSpPr>
        <p:grpSpPr>
          <a:xfrm>
            <a:off x="1715558" y="3032523"/>
            <a:ext cx="1938471" cy="628361"/>
            <a:chOff x="2287410" y="2900363"/>
            <a:chExt cx="2584628" cy="837815"/>
          </a:xfrm>
        </p:grpSpPr>
        <p:sp>
          <p:nvSpPr>
            <p:cNvPr id="51" name="Freeform 36"/>
            <p:cNvSpPr>
              <a:spLocks/>
            </p:cNvSpPr>
            <p:nvPr/>
          </p:nvSpPr>
          <p:spPr bwMode="auto">
            <a:xfrm>
              <a:off x="2287410" y="296824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1" name="Freeform 37"/>
            <p:cNvSpPr>
              <a:spLocks/>
            </p:cNvSpPr>
            <p:nvPr/>
          </p:nvSpPr>
          <p:spPr bwMode="auto">
            <a:xfrm>
              <a:off x="2287588" y="2900363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367285" y="3039126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03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919662" y="3150756"/>
              <a:ext cx="1844883" cy="451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Tekrar Yapın</a:t>
              </a:r>
              <a:endPara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28" name="Group 55"/>
          <p:cNvGrpSpPr/>
          <p:nvPr/>
        </p:nvGrpSpPr>
        <p:grpSpPr>
          <a:xfrm>
            <a:off x="5479666" y="4017169"/>
            <a:ext cx="1939119" cy="637142"/>
            <a:chOff x="7306221" y="4213225"/>
            <a:chExt cx="2585492" cy="849523"/>
          </a:xfrm>
        </p:grpSpPr>
        <p:sp>
          <p:nvSpPr>
            <p:cNvPr id="53" name="Freeform 36"/>
            <p:cNvSpPr>
              <a:spLocks/>
            </p:cNvSpPr>
            <p:nvPr/>
          </p:nvSpPr>
          <p:spPr bwMode="auto">
            <a:xfrm>
              <a:off x="7306221" y="429281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5" name="Freeform 38"/>
            <p:cNvSpPr>
              <a:spLocks/>
            </p:cNvSpPr>
            <p:nvPr/>
          </p:nvSpPr>
          <p:spPr bwMode="auto">
            <a:xfrm>
              <a:off x="7307263" y="4213225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378888" y="4337350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05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931265" y="4272510"/>
              <a:ext cx="1844883" cy="6976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Farklı Yöntemler Kullanın</a:t>
              </a:r>
              <a:endPara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32" name="Group 54"/>
          <p:cNvGrpSpPr/>
          <p:nvPr/>
        </p:nvGrpSpPr>
        <p:grpSpPr>
          <a:xfrm>
            <a:off x="1712239" y="4017169"/>
            <a:ext cx="1941790" cy="637142"/>
            <a:chOff x="2282985" y="4213225"/>
            <a:chExt cx="2589053" cy="849523"/>
          </a:xfrm>
        </p:grpSpPr>
        <p:sp>
          <p:nvSpPr>
            <p:cNvPr id="54" name="Freeform 36"/>
            <p:cNvSpPr>
              <a:spLocks/>
            </p:cNvSpPr>
            <p:nvPr/>
          </p:nvSpPr>
          <p:spPr bwMode="auto">
            <a:xfrm>
              <a:off x="2282985" y="429281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9" name="Freeform 39"/>
            <p:cNvSpPr>
              <a:spLocks/>
            </p:cNvSpPr>
            <p:nvPr/>
          </p:nvSpPr>
          <p:spPr bwMode="auto">
            <a:xfrm>
              <a:off x="2287588" y="4213225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367285" y="4337350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04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919662" y="4432937"/>
              <a:ext cx="1844882" cy="451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Kitap okuyun</a:t>
              </a:r>
              <a:endPara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43" name="Group 58"/>
          <p:cNvGrpSpPr/>
          <p:nvPr/>
        </p:nvGrpSpPr>
        <p:grpSpPr>
          <a:xfrm>
            <a:off x="3631980" y="5016104"/>
            <a:ext cx="1841323" cy="587963"/>
            <a:chOff x="4842640" y="5545138"/>
            <a:chExt cx="2455097" cy="783951"/>
          </a:xfrm>
        </p:grpSpPr>
        <p:sp>
          <p:nvSpPr>
            <p:cNvPr id="58" name="Freeform 35"/>
            <p:cNvSpPr>
              <a:spLocks/>
            </p:cNvSpPr>
            <p:nvPr/>
          </p:nvSpPr>
          <p:spPr bwMode="auto">
            <a:xfrm>
              <a:off x="4847122" y="5598839"/>
              <a:ext cx="2449512" cy="730250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3" name="Freeform 40"/>
            <p:cNvSpPr>
              <a:spLocks/>
            </p:cNvSpPr>
            <p:nvPr/>
          </p:nvSpPr>
          <p:spPr bwMode="auto">
            <a:xfrm>
              <a:off x="4848225" y="5545138"/>
              <a:ext cx="2449512" cy="728662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842640" y="5645898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06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395017" y="5706983"/>
              <a:ext cx="1844882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Test Çözün</a:t>
              </a:r>
              <a:endPara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sp>
        <p:nvSpPr>
          <p:cNvPr id="36" name="Chevron 35"/>
          <p:cNvSpPr/>
          <p:nvPr/>
        </p:nvSpPr>
        <p:spPr>
          <a:xfrm>
            <a:off x="6384902" y="2230910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7" name="Chevron 36"/>
          <p:cNvSpPr/>
          <p:nvPr/>
        </p:nvSpPr>
        <p:spPr>
          <a:xfrm rot="5400000">
            <a:off x="7611844" y="2717218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8" name="Chevron 37"/>
          <p:cNvSpPr/>
          <p:nvPr/>
        </p:nvSpPr>
        <p:spPr>
          <a:xfrm rot="10800000">
            <a:off x="4448175" y="3207572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9" name="Chevron 38"/>
          <p:cNvSpPr/>
          <p:nvPr/>
        </p:nvSpPr>
        <p:spPr>
          <a:xfrm rot="5400000">
            <a:off x="1255207" y="3702706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0" name="Chevron 39"/>
          <p:cNvSpPr/>
          <p:nvPr/>
        </p:nvSpPr>
        <p:spPr>
          <a:xfrm rot="5400000">
            <a:off x="7611844" y="4672813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1" name="Chevron 40"/>
          <p:cNvSpPr/>
          <p:nvPr/>
        </p:nvSpPr>
        <p:spPr>
          <a:xfrm rot="10800000" flipH="1">
            <a:off x="4448175" y="4177958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2" name="Chevron 41"/>
          <p:cNvSpPr/>
          <p:nvPr/>
        </p:nvSpPr>
        <p:spPr>
          <a:xfrm rot="10800000">
            <a:off x="6384902" y="5151054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</p:spTree>
    <p:extLst>
      <p:ext uri="{BB962C8B-B14F-4D97-AF65-F5344CB8AC3E}">
        <p14:creationId xmlns:p14="http://schemas.microsoft.com/office/powerpoint/2010/main" val="4277522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75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25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75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75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250"/>
                            </p:stCondLst>
                            <p:childTnLst>
                              <p:par>
                                <p:cTn id="6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750"/>
                            </p:stCondLst>
                            <p:childTnLst>
                              <p:par>
                                <p:cTn id="6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500"/>
                            </p:stCondLst>
                            <p:childTnLst>
                              <p:par>
                                <p:cTn id="7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557736" y="1971112"/>
            <a:ext cx="8307439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sz="2800" b="1" dirty="0">
                <a:solidFill>
                  <a:schemeClr val="accent1">
                    <a:lumMod val="75000"/>
                  </a:schemeClr>
                </a:solidFill>
              </a:rPr>
              <a:t> Zamanı daha verimli kullanırsınız ve konuları yetiştirememe riskiniz azalır.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</a:rPr>
              <a:t>Sadece sevdiğiniz değil, dengeli bir şekilde tüm derslere çalışırsınız.</a:t>
            </a:r>
            <a:r>
              <a:rPr lang="tr-TR" sz="28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sz="2800" b="1" dirty="0">
                <a:solidFill>
                  <a:schemeClr val="accent3">
                    <a:lumMod val="75000"/>
                  </a:schemeClr>
                </a:solidFill>
              </a:rPr>
              <a:t>Sadece canınız istediğinde değil, her gün çalışırsınız.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sz="2800" b="1" dirty="0">
                <a:solidFill>
                  <a:schemeClr val="accent4">
                    <a:lumMod val="75000"/>
                  </a:schemeClr>
                </a:solidFill>
              </a:rPr>
              <a:t>Hangi derse çalışsam, ne zaman çalışmaya başlasam gibi kararsızlıklar yaşamazsınız.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sz="28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tr-TR" sz="2800" b="1" dirty="0">
                <a:solidFill>
                  <a:srgbClr val="7030A0"/>
                </a:solidFill>
              </a:rPr>
              <a:t>Çalışmayı ertelemezsiniz.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tr-TR" sz="2800" dirty="0">
                <a:solidFill>
                  <a:srgbClr val="7030A0"/>
                </a:solidFill>
                <a:latin typeface="Signika Negative" pitchFamily="2" charset="0"/>
              </a:rPr>
              <a:t>Motivasyonunuz yüksek olur</a:t>
            </a:r>
            <a:endParaRPr lang="en-US" sz="2800" dirty="0">
              <a:solidFill>
                <a:srgbClr val="7030A0"/>
              </a:solidFill>
              <a:latin typeface="Signika Negative" pitchFamily="2" charset="0"/>
            </a:endParaRPr>
          </a:p>
          <a:p>
            <a:endParaRPr lang="tr-TR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tr-TR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tr-TR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91308" y="2871531"/>
            <a:ext cx="81158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>
                <a:solidFill>
                  <a:schemeClr val="accent3">
                    <a:lumMod val="75000"/>
                  </a:schemeClr>
                </a:solidFill>
              </a:rPr>
              <a:t>     </a:t>
            </a:r>
          </a:p>
        </p:txBody>
      </p:sp>
      <p:sp>
        <p:nvSpPr>
          <p:cNvPr id="64" name="Title 1"/>
          <p:cNvSpPr txBox="1">
            <a:spLocks/>
          </p:cNvSpPr>
          <p:nvPr/>
        </p:nvSpPr>
        <p:spPr>
          <a:xfrm>
            <a:off x="0" y="0"/>
            <a:ext cx="9144000" cy="910221"/>
          </a:xfrm>
          <a:prstGeom prst="rect">
            <a:avLst/>
          </a:prstGeom>
          <a:gradFill>
            <a:gsLst>
              <a:gs pos="0">
                <a:schemeClr val="accent6">
                  <a:lumMod val="20000"/>
                  <a:lumOff val="80000"/>
                </a:schemeClr>
              </a:gs>
              <a:gs pos="2000">
                <a:schemeClr val="accent6">
                  <a:satMod val="110000"/>
                  <a:lumMod val="100000"/>
                  <a:shade val="100000"/>
                </a:schemeClr>
              </a:gs>
              <a:gs pos="18000">
                <a:schemeClr val="accent6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Planlı Çalıştığınızda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Aşağı Ok 1"/>
          <p:cNvSpPr/>
          <p:nvPr/>
        </p:nvSpPr>
        <p:spPr>
          <a:xfrm>
            <a:off x="4138653" y="910221"/>
            <a:ext cx="866693" cy="998092"/>
          </a:xfrm>
          <a:prstGeom prst="downArrow">
            <a:avLst/>
          </a:prstGeom>
          <a:solidFill>
            <a:schemeClr val="accent6">
              <a:lumMod val="75000"/>
            </a:schemeClr>
          </a:solidFill>
          <a:effectLst>
            <a:outerShdw blurRad="50800" dist="50800" dir="5400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7749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/>
          <p:cNvSpPr txBox="1"/>
          <p:nvPr/>
        </p:nvSpPr>
        <p:spPr>
          <a:xfrm>
            <a:off x="596348" y="1530424"/>
            <a:ext cx="831706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tr-TR" sz="3200" b="1" dirty="0">
                <a:solidFill>
                  <a:schemeClr val="accent4">
                    <a:lumMod val="75000"/>
                  </a:schemeClr>
                </a:solidFill>
              </a:rPr>
              <a:t>Dersi İyi Dinleyin ve Anlamadığınız Yerleri Öğretmene Sorun,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tr-TR" sz="3200" b="1" dirty="0">
                <a:solidFill>
                  <a:schemeClr val="accent1">
                    <a:lumMod val="75000"/>
                  </a:schemeClr>
                </a:solidFill>
              </a:rPr>
              <a:t>Konuyu Öğrendikten Sonra Test Çözün,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tr-TR" sz="3200" b="1" dirty="0">
                <a:solidFill>
                  <a:schemeClr val="accent3">
                    <a:lumMod val="75000"/>
                  </a:schemeClr>
                </a:solidFill>
              </a:rPr>
              <a:t>Yanlış Yaptığınız Soruların Doğru Cevabını Mutlaka öğrenin,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tr-TR" sz="3200" b="1" dirty="0">
                <a:solidFill>
                  <a:schemeClr val="accent5">
                    <a:lumMod val="75000"/>
                  </a:schemeClr>
                </a:solidFill>
              </a:rPr>
              <a:t>Testlerde Yanlış Sayınız Fazla İse Konuya Tekrar Çalışın,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tr-TR" sz="3200" b="1" dirty="0">
                <a:solidFill>
                  <a:schemeClr val="accent5">
                    <a:lumMod val="75000"/>
                  </a:schemeClr>
                </a:solidFill>
              </a:rPr>
              <a:t>Hatırlama notları tutun</a:t>
            </a:r>
            <a:endParaRPr lang="id-ID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0" y="0"/>
            <a:ext cx="9144000" cy="91022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Konuyu İyi Öğrenin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1353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15"/>
          <p:cNvSpPr>
            <a:spLocks/>
          </p:cNvSpPr>
          <p:nvPr/>
        </p:nvSpPr>
        <p:spPr bwMode="auto">
          <a:xfrm>
            <a:off x="1096227" y="1941971"/>
            <a:ext cx="1351836" cy="994923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5" name="Freeform 15"/>
          <p:cNvSpPr>
            <a:spLocks/>
          </p:cNvSpPr>
          <p:nvPr/>
        </p:nvSpPr>
        <p:spPr bwMode="auto">
          <a:xfrm>
            <a:off x="3308828" y="2326220"/>
            <a:ext cx="1649160" cy="1213748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Freeform 15"/>
          <p:cNvSpPr>
            <a:spLocks/>
          </p:cNvSpPr>
          <p:nvPr/>
        </p:nvSpPr>
        <p:spPr bwMode="auto">
          <a:xfrm>
            <a:off x="6178565" y="2514465"/>
            <a:ext cx="2078308" cy="1529591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TextBox 26"/>
          <p:cNvSpPr txBox="1"/>
          <p:nvPr/>
        </p:nvSpPr>
        <p:spPr>
          <a:xfrm>
            <a:off x="1282267" y="2329799"/>
            <a:ext cx="979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>
                <a:latin typeface="+mj-lt"/>
              </a:rPr>
              <a:t>Günlük</a:t>
            </a:r>
            <a:endParaRPr lang="id-ID" b="1" dirty="0"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779175" y="2816399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>
                <a:latin typeface="+mj-lt"/>
              </a:rPr>
              <a:t>Haftalık</a:t>
            </a:r>
            <a:endParaRPr lang="id-ID" b="1" dirty="0"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811565" y="3174926"/>
            <a:ext cx="103265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700" b="1" dirty="0">
                <a:latin typeface="+mj-lt"/>
              </a:rPr>
              <a:t>Aylık</a:t>
            </a:r>
            <a:endParaRPr lang="id-ID" sz="2700" b="1" dirty="0">
              <a:latin typeface="+mj-lt"/>
            </a:endParaRPr>
          </a:p>
        </p:txBody>
      </p:sp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/>
              <a:t>Tekrar Yapın.</a:t>
            </a:r>
            <a:endParaRPr lang="id-ID" dirty="0"/>
          </a:p>
        </p:txBody>
      </p:sp>
      <p:sp>
        <p:nvSpPr>
          <p:cNvPr id="42" name="41 Metin kutusu"/>
          <p:cNvSpPr txBox="1"/>
          <p:nvPr/>
        </p:nvSpPr>
        <p:spPr>
          <a:xfrm>
            <a:off x="370660" y="4383651"/>
            <a:ext cx="8554454" cy="10772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r-TR" sz="3200" dirty="0"/>
              <a:t> düzenli tekrarlar yapın.</a:t>
            </a:r>
            <a:endParaRPr lang="tr-TR" sz="32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tr-TR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63270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5" grpId="0" animBg="1"/>
      <p:bldP spid="26" grpId="0" animBg="1"/>
      <p:bldP spid="27" grpId="0"/>
      <p:bldP spid="28" grpId="0"/>
      <p:bldP spid="29" grpId="0"/>
      <p:bldP spid="4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/>
          <p:nvPr/>
        </p:nvGrpSpPr>
        <p:grpSpPr>
          <a:xfrm>
            <a:off x="6758094" y="1900004"/>
            <a:ext cx="1088265" cy="2103980"/>
            <a:chOff x="9010792" y="2176429"/>
            <a:chExt cx="1451020" cy="2805307"/>
          </a:xfrm>
        </p:grpSpPr>
        <p:sp>
          <p:nvSpPr>
            <p:cNvPr id="25" name="Freeform 27"/>
            <p:cNvSpPr>
              <a:spLocks/>
            </p:cNvSpPr>
            <p:nvPr/>
          </p:nvSpPr>
          <p:spPr bwMode="auto">
            <a:xfrm>
              <a:off x="9010792" y="2388037"/>
              <a:ext cx="1451020" cy="2593699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7" name="Rectangle 29"/>
            <p:cNvSpPr>
              <a:spLocks noChangeArrowheads="1"/>
            </p:cNvSpPr>
            <p:nvPr/>
          </p:nvSpPr>
          <p:spPr bwMode="auto">
            <a:xfrm>
              <a:off x="9458190" y="2176429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8" name="Rectangle 30"/>
            <p:cNvSpPr>
              <a:spLocks noChangeArrowheads="1"/>
            </p:cNvSpPr>
            <p:nvPr/>
          </p:nvSpPr>
          <p:spPr bwMode="auto">
            <a:xfrm>
              <a:off x="9010792" y="2388037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9" name="Rectangle 31"/>
            <p:cNvSpPr>
              <a:spLocks noChangeArrowheads="1"/>
            </p:cNvSpPr>
            <p:nvPr/>
          </p:nvSpPr>
          <p:spPr bwMode="auto">
            <a:xfrm>
              <a:off x="9010792" y="4766098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35065" y="1900004"/>
            <a:ext cx="1088265" cy="2103980"/>
            <a:chOff x="5380086" y="2176429"/>
            <a:chExt cx="1451020" cy="2805307"/>
          </a:xfrm>
        </p:grpSpPr>
        <p:sp>
          <p:nvSpPr>
            <p:cNvPr id="47" name="Freeform 27"/>
            <p:cNvSpPr>
              <a:spLocks/>
            </p:cNvSpPr>
            <p:nvPr/>
          </p:nvSpPr>
          <p:spPr bwMode="auto">
            <a:xfrm>
              <a:off x="5380086" y="2388037"/>
              <a:ext cx="1451020" cy="2593699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9" name="Rectangle 29"/>
            <p:cNvSpPr>
              <a:spLocks noChangeArrowheads="1"/>
            </p:cNvSpPr>
            <p:nvPr/>
          </p:nvSpPr>
          <p:spPr bwMode="auto">
            <a:xfrm>
              <a:off x="5827484" y="2176429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0" name="Rectangle 30"/>
            <p:cNvSpPr>
              <a:spLocks noChangeArrowheads="1"/>
            </p:cNvSpPr>
            <p:nvPr/>
          </p:nvSpPr>
          <p:spPr bwMode="auto">
            <a:xfrm>
              <a:off x="5380086" y="2388037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1" name="Rectangle 31"/>
            <p:cNvSpPr>
              <a:spLocks noChangeArrowheads="1"/>
            </p:cNvSpPr>
            <p:nvPr/>
          </p:nvSpPr>
          <p:spPr bwMode="auto">
            <a:xfrm>
              <a:off x="5380086" y="4766098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5" name="Group 2"/>
          <p:cNvGrpSpPr/>
          <p:nvPr/>
        </p:nvGrpSpPr>
        <p:grpSpPr>
          <a:xfrm>
            <a:off x="1281305" y="1900004"/>
            <a:ext cx="1088265" cy="2103980"/>
            <a:chOff x="1708407" y="2176428"/>
            <a:chExt cx="1451020" cy="2805307"/>
          </a:xfrm>
        </p:grpSpPr>
        <p:sp>
          <p:nvSpPr>
            <p:cNvPr id="77" name="Freeform 27"/>
            <p:cNvSpPr>
              <a:spLocks/>
            </p:cNvSpPr>
            <p:nvPr/>
          </p:nvSpPr>
          <p:spPr bwMode="auto">
            <a:xfrm>
              <a:off x="1708407" y="2388036"/>
              <a:ext cx="1451020" cy="2593699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79" name="Rectangle 29"/>
            <p:cNvSpPr>
              <a:spLocks noChangeArrowheads="1"/>
            </p:cNvSpPr>
            <p:nvPr/>
          </p:nvSpPr>
          <p:spPr bwMode="auto">
            <a:xfrm>
              <a:off x="2155805" y="2176428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80" name="Rectangle 30"/>
            <p:cNvSpPr>
              <a:spLocks noChangeArrowheads="1"/>
            </p:cNvSpPr>
            <p:nvPr/>
          </p:nvSpPr>
          <p:spPr bwMode="auto">
            <a:xfrm>
              <a:off x="1708407" y="2388036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81" name="Rectangle 31"/>
            <p:cNvSpPr>
              <a:spLocks noChangeArrowheads="1"/>
            </p:cNvSpPr>
            <p:nvPr/>
          </p:nvSpPr>
          <p:spPr bwMode="auto">
            <a:xfrm>
              <a:off x="1708407" y="4766097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/>
              <a:t>Tekrar Yapmadığınızda</a:t>
            </a:r>
            <a:endParaRPr lang="id-ID" dirty="0"/>
          </a:p>
        </p:txBody>
      </p:sp>
      <p:sp>
        <p:nvSpPr>
          <p:cNvPr id="26" name="Freeform 28"/>
          <p:cNvSpPr>
            <a:spLocks/>
          </p:cNvSpPr>
          <p:nvPr/>
        </p:nvSpPr>
        <p:spPr bwMode="auto">
          <a:xfrm>
            <a:off x="6758094" y="3503221"/>
            <a:ext cx="1088265" cy="339034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75000"/>
                </a:schemeClr>
              </a:gs>
              <a:gs pos="39000">
                <a:schemeClr val="accent1"/>
              </a:gs>
              <a:gs pos="21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75000"/>
                </a:schemeClr>
              </a:gs>
              <a:gs pos="83000">
                <a:schemeClr val="accent1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8" name="Freeform 28"/>
          <p:cNvSpPr>
            <a:spLocks/>
          </p:cNvSpPr>
          <p:nvPr/>
        </p:nvSpPr>
        <p:spPr bwMode="auto">
          <a:xfrm>
            <a:off x="4035065" y="3408218"/>
            <a:ext cx="1088265" cy="434037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lumMod val="75000"/>
                </a:schemeClr>
              </a:gs>
              <a:gs pos="39000">
                <a:schemeClr val="accent4"/>
              </a:gs>
              <a:gs pos="2100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75000"/>
                </a:schemeClr>
              </a:gs>
              <a:gs pos="85000">
                <a:schemeClr val="accent4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8" name="Freeform 28"/>
          <p:cNvSpPr>
            <a:spLocks/>
          </p:cNvSpPr>
          <p:nvPr/>
        </p:nvSpPr>
        <p:spPr bwMode="auto">
          <a:xfrm>
            <a:off x="1281305" y="2980706"/>
            <a:ext cx="1088265" cy="861549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75000"/>
                </a:schemeClr>
              </a:gs>
              <a:gs pos="39000">
                <a:schemeClr val="accent3"/>
              </a:gs>
              <a:gs pos="2100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75000"/>
                </a:schemeClr>
              </a:gs>
              <a:gs pos="85000">
                <a:schemeClr val="accent3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0" name="Right Arrow 89"/>
          <p:cNvSpPr/>
          <p:nvPr/>
        </p:nvSpPr>
        <p:spPr>
          <a:xfrm>
            <a:off x="2729753" y="2748955"/>
            <a:ext cx="652183" cy="564781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91" name="Right Arrow 90"/>
          <p:cNvSpPr/>
          <p:nvPr/>
        </p:nvSpPr>
        <p:spPr>
          <a:xfrm>
            <a:off x="5668890" y="2748955"/>
            <a:ext cx="652183" cy="564781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92" name="TextBox 91"/>
          <p:cNvSpPr txBox="1"/>
          <p:nvPr/>
        </p:nvSpPr>
        <p:spPr>
          <a:xfrm>
            <a:off x="1395259" y="2333892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/>
              <a:t>50</a:t>
            </a:r>
            <a:r>
              <a:rPr lang="id-ID" sz="3000" b="1" dirty="0"/>
              <a:t>%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1207973" y="4106573"/>
            <a:ext cx="12282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>
                <a:solidFill>
                  <a:schemeClr val="accent3">
                    <a:lumMod val="75000"/>
                  </a:schemeClr>
                </a:solidFill>
                <a:latin typeface="+mj-lt"/>
              </a:rPr>
              <a:t>20 </a:t>
            </a:r>
            <a:r>
              <a:rPr lang="tr-TR" sz="1400" b="1" dirty="0" err="1">
                <a:solidFill>
                  <a:schemeClr val="accent3">
                    <a:lumMod val="75000"/>
                  </a:schemeClr>
                </a:solidFill>
                <a:latin typeface="+mj-lt"/>
              </a:rPr>
              <a:t>dk</a:t>
            </a:r>
            <a:r>
              <a:rPr lang="tr-TR" sz="1400" b="1" dirty="0">
                <a:solidFill>
                  <a:schemeClr val="accent3">
                    <a:lumMod val="75000"/>
                  </a:schemeClr>
                </a:solidFill>
                <a:latin typeface="+mj-lt"/>
              </a:rPr>
              <a:t>. Sonra</a:t>
            </a:r>
            <a:endParaRPr lang="id-ID" sz="1400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4103462" y="2533691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/>
              <a:t>70</a:t>
            </a:r>
            <a:r>
              <a:rPr lang="id-ID" sz="3000" b="1" dirty="0"/>
              <a:t>%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6912762" y="2577734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000" b="1" dirty="0"/>
              <a:t>8</a:t>
            </a:r>
            <a:r>
              <a:rPr lang="tr-TR" sz="3000" b="1" dirty="0"/>
              <a:t>0</a:t>
            </a:r>
            <a:r>
              <a:rPr lang="id-ID" sz="3000" b="1" dirty="0"/>
              <a:t>%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3953398" y="4106573"/>
            <a:ext cx="1250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1 Saat Sonra</a:t>
            </a:r>
            <a:endParaRPr lang="id-ID" sz="14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6714109" y="4106573"/>
            <a:ext cx="12057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1 Gün Sonra</a:t>
            </a:r>
            <a:endParaRPr lang="id-ID" sz="14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4" name="33 Metin kutusu"/>
          <p:cNvSpPr txBox="1"/>
          <p:nvPr/>
        </p:nvSpPr>
        <p:spPr>
          <a:xfrm>
            <a:off x="2069431" y="5402179"/>
            <a:ext cx="63045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6000" b="1" dirty="0">
                <a:solidFill>
                  <a:srgbClr val="C00000"/>
                </a:solidFill>
              </a:rPr>
              <a:t>Unutursunuz….</a:t>
            </a:r>
          </a:p>
        </p:txBody>
      </p:sp>
    </p:spTree>
    <p:extLst>
      <p:ext uri="{BB962C8B-B14F-4D97-AF65-F5344CB8AC3E}">
        <p14:creationId xmlns:p14="http://schemas.microsoft.com/office/powerpoint/2010/main" val="1393941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48" grpId="0" animBg="1"/>
      <p:bldP spid="78" grpId="0" animBg="1"/>
      <p:bldP spid="90" grpId="0" animBg="1"/>
      <p:bldP spid="91" grpId="0" animBg="1"/>
      <p:bldP spid="92" grpId="0"/>
      <p:bldP spid="93" grpId="0"/>
      <p:bldP spid="95" grpId="0"/>
      <p:bldP spid="96" grpId="0"/>
      <p:bldP spid="97" grpId="0"/>
      <p:bldP spid="99" grpId="0"/>
      <p:bldP spid="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395934" y="1721531"/>
            <a:ext cx="4308413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Düzenli Kitap Okursanız</a:t>
            </a:r>
            <a:endParaRPr lang="id-ID" sz="24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7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/>
              <a:t>Kitap Okuyun</a:t>
            </a:r>
            <a:endParaRPr lang="id-ID" dirty="0"/>
          </a:p>
        </p:txBody>
      </p:sp>
      <p:sp>
        <p:nvSpPr>
          <p:cNvPr id="40" name="39 Metin kutusu"/>
          <p:cNvSpPr txBox="1"/>
          <p:nvPr/>
        </p:nvSpPr>
        <p:spPr>
          <a:xfrm>
            <a:off x="649705" y="2671011"/>
            <a:ext cx="41987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chemeClr val="accent1">
                    <a:lumMod val="75000"/>
                  </a:schemeClr>
                </a:solidFill>
              </a:rPr>
              <a:t>Hızlı okuma ve hızlı anlama alışkanlığı kazanırsınız.</a:t>
            </a:r>
          </a:p>
        </p:txBody>
      </p:sp>
      <p:sp>
        <p:nvSpPr>
          <p:cNvPr id="41" name="40 Metin kutusu"/>
          <p:cNvSpPr txBox="1"/>
          <p:nvPr/>
        </p:nvSpPr>
        <p:spPr>
          <a:xfrm>
            <a:off x="693821" y="3661073"/>
            <a:ext cx="43991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rgbClr val="0070C0"/>
                </a:solidFill>
              </a:rPr>
              <a:t>Anlama, analiz etme, yorumlama becerileriniz gelişir.</a:t>
            </a:r>
          </a:p>
        </p:txBody>
      </p:sp>
      <p:sp>
        <p:nvSpPr>
          <p:cNvPr id="42" name="41 Metin kutusu"/>
          <p:cNvSpPr txBox="1"/>
          <p:nvPr/>
        </p:nvSpPr>
        <p:spPr>
          <a:xfrm>
            <a:off x="713874" y="4876790"/>
            <a:ext cx="42834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chemeClr val="accent3">
                    <a:lumMod val="75000"/>
                  </a:schemeClr>
                </a:solidFill>
              </a:rPr>
              <a:t>Ders başarınız ve genel kültürünüz artar.</a:t>
            </a:r>
          </a:p>
        </p:txBody>
      </p:sp>
      <p:sp>
        <p:nvSpPr>
          <p:cNvPr id="2" name="AutoShape 2" descr="Kitap okuma karikatür erkek ve kız Vector illustration Çerçeveli Poster •  Pixers® - Haydi dünyanızı değiştireli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6" name="AutoShape 4" descr="Kitap okuma karikatür erkek ve kız Vector illustration Çerçeveli Poster •  Pixers® - Haydi dünyanızı değiştirelim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8" name="AutoShape 6" descr="Kitap okuma karikatür erkek ve kız Vector illustration Çerçeveli Poster •  Pixers® - Haydi dünyanızı değiştirelim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9953" y="1952363"/>
            <a:ext cx="3732028" cy="3544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4391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ltimate Revision">
      <a:dk1>
        <a:sysClr val="windowText" lastClr="000000"/>
      </a:dk1>
      <a:lt1>
        <a:sysClr val="window" lastClr="FFFFFF"/>
      </a:lt1>
      <a:dk2>
        <a:srgbClr val="7F7F7F"/>
      </a:dk2>
      <a:lt2>
        <a:srgbClr val="E7E6E6"/>
      </a:lt2>
      <a:accent1>
        <a:srgbClr val="7FBC41"/>
      </a:accent1>
      <a:accent2>
        <a:srgbClr val="31A8DF"/>
      </a:accent2>
      <a:accent3>
        <a:srgbClr val="EC5724"/>
      </a:accent3>
      <a:accent4>
        <a:srgbClr val="FDB817"/>
      </a:accent4>
      <a:accent5>
        <a:srgbClr val="7B67AD"/>
      </a:accent5>
      <a:accent6>
        <a:srgbClr val="BB2326"/>
      </a:accent6>
      <a:hlink>
        <a:srgbClr val="0563C1"/>
      </a:hlink>
      <a:folHlink>
        <a:srgbClr val="954F72"/>
      </a:folHlink>
    </a:clrScheme>
    <a:fontScheme name="Custom 10">
      <a:majorFont>
        <a:latin typeface="ubuntu"/>
        <a:ea typeface=""/>
        <a:cs typeface=""/>
      </a:majorFont>
      <a:minorFont>
        <a:latin typeface="calibr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10822</TotalTime>
  <Words>680</Words>
  <Application>Microsoft Office PowerPoint</Application>
  <PresentationFormat>Ekran Gösterisi (4:3)</PresentationFormat>
  <Paragraphs>157</Paragraphs>
  <Slides>21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2" baseType="lpstr">
      <vt:lpstr>Office Theme</vt:lpstr>
      <vt:lpstr>PowerPoint Sunusu</vt:lpstr>
      <vt:lpstr>PowerPoint Sunusu</vt:lpstr>
      <vt:lpstr>PowerPoint Sunusu</vt:lpstr>
      <vt:lpstr>Verimli Çalışma İçin</vt:lpstr>
      <vt:lpstr>PowerPoint Sunusu</vt:lpstr>
      <vt:lpstr>PowerPoint Sunusu</vt:lpstr>
      <vt:lpstr>Tekrar Yapın.</vt:lpstr>
      <vt:lpstr>Tekrar Yapmadığınızda</vt:lpstr>
      <vt:lpstr>Kitap Okuyun</vt:lpstr>
      <vt:lpstr>PowerPoint Sunusu</vt:lpstr>
      <vt:lpstr>PowerPoint Sunusu</vt:lpstr>
      <vt:lpstr>PowerPoint Sunusu</vt:lpstr>
      <vt:lpstr>PowerPoint Sunusu</vt:lpstr>
      <vt:lpstr>Bunlara rağmen başaramadıysak</vt:lpstr>
      <vt:lpstr>YAPABİLİRSİN</vt:lpstr>
      <vt:lpstr>EN ÇOK NELERİ UNUTURUZ!!</vt:lpstr>
      <vt:lpstr>PowerPoint Sunusu</vt:lpstr>
      <vt:lpstr>EN AZ UNUTTUKLARIMIZ?!!</vt:lpstr>
      <vt:lpstr>DERS ÇALIŞMA TEKNİĞİ</vt:lpstr>
      <vt:lpstr>Başarı Beyinde Başlar Başaracağımıza İnanalım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Muse</dc:creator>
  <cp:lastModifiedBy>Bilinmeyen Kullanıcı</cp:lastModifiedBy>
  <cp:revision>573</cp:revision>
  <dcterms:created xsi:type="dcterms:W3CDTF">2014-12-21T04:26:02Z</dcterms:created>
  <dcterms:modified xsi:type="dcterms:W3CDTF">2021-03-22T06:32:17Z</dcterms:modified>
</cp:coreProperties>
</file>