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5408" r:id="rId2"/>
  </p:sldMasterIdLst>
  <p:notesMasterIdLst>
    <p:notesMasterId r:id="rId26"/>
  </p:notesMasterIdLst>
  <p:handoutMasterIdLst>
    <p:handoutMasterId r:id="rId27"/>
  </p:handoutMasterIdLst>
  <p:sldIdLst>
    <p:sldId id="256" r:id="rId3"/>
    <p:sldId id="578" r:id="rId4"/>
    <p:sldId id="611" r:id="rId5"/>
    <p:sldId id="595" r:id="rId6"/>
    <p:sldId id="596" r:id="rId7"/>
    <p:sldId id="597" r:id="rId8"/>
    <p:sldId id="598" r:id="rId9"/>
    <p:sldId id="612" r:id="rId10"/>
    <p:sldId id="592" r:id="rId11"/>
    <p:sldId id="600" r:id="rId12"/>
    <p:sldId id="587" r:id="rId13"/>
    <p:sldId id="601" r:id="rId14"/>
    <p:sldId id="602" r:id="rId15"/>
    <p:sldId id="603" r:id="rId16"/>
    <p:sldId id="577" r:id="rId17"/>
    <p:sldId id="604" r:id="rId18"/>
    <p:sldId id="605" r:id="rId19"/>
    <p:sldId id="606" r:id="rId20"/>
    <p:sldId id="607" r:id="rId21"/>
    <p:sldId id="608" r:id="rId22"/>
    <p:sldId id="609" r:id="rId23"/>
    <p:sldId id="610" r:id="rId24"/>
    <p:sldId id="583" r:id="rId25"/>
  </p:sldIdLst>
  <p:sldSz cx="9144000" cy="6858000" type="screen4x3"/>
  <p:notesSz cx="6797675" cy="9928225"/>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C3912"/>
    <a:srgbClr val="F11D4A"/>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6146" autoAdjust="0"/>
  </p:normalViewPr>
  <p:slideViewPr>
    <p:cSldViewPr>
      <p:cViewPr>
        <p:scale>
          <a:sx n="65" d="100"/>
          <a:sy n="65" d="100"/>
        </p:scale>
        <p:origin x="-213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AF3A4F-B49E-420C-8B30-A8B45662C87F}"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tr-TR"/>
        </a:p>
      </dgm:t>
    </dgm:pt>
    <dgm:pt modelId="{D7B953A2-793C-4F6A-8A14-A8E073F6B978}">
      <dgm:prSet phldrT="[Metin]"/>
      <dgm:spPr/>
      <dgm:t>
        <a:bodyPr/>
        <a:lstStyle/>
        <a:p>
          <a:r>
            <a:rPr lang="tr-TR" smtClean="0"/>
            <a:t>LGS</a:t>
          </a:r>
          <a:endParaRPr lang="tr-TR"/>
        </a:p>
      </dgm:t>
    </dgm:pt>
    <dgm:pt modelId="{554F9034-716A-430F-A6CC-B539CDB0EB8E}" type="parTrans" cxnId="{0AAFF763-1853-4470-A98D-56537032DE2D}">
      <dgm:prSet/>
      <dgm:spPr/>
      <dgm:t>
        <a:bodyPr/>
        <a:lstStyle/>
        <a:p>
          <a:endParaRPr lang="tr-TR"/>
        </a:p>
      </dgm:t>
    </dgm:pt>
    <dgm:pt modelId="{7F6E0078-B05B-427E-B34C-D5107687E91F}" type="sibTrans" cxnId="{0AAFF763-1853-4470-A98D-56537032DE2D}">
      <dgm:prSet/>
      <dgm:spPr/>
      <dgm:t>
        <a:bodyPr/>
        <a:lstStyle/>
        <a:p>
          <a:endParaRPr lang="tr-TR"/>
        </a:p>
      </dgm:t>
    </dgm:pt>
    <dgm:pt modelId="{AFC758C4-CC13-4254-9C20-C74F874689A2}">
      <dgm:prSet phldrT="[Metin]"/>
      <dgm:spPr/>
      <dgm:t>
        <a:bodyPr/>
        <a:lstStyle/>
        <a:p>
          <a:r>
            <a:rPr lang="tr-TR" smtClean="0"/>
            <a:t>MERKEZİ SINAV PUANI İLE ALAN OKULLAR</a:t>
          </a:r>
          <a:endParaRPr lang="tr-TR"/>
        </a:p>
      </dgm:t>
    </dgm:pt>
    <dgm:pt modelId="{DEF296DA-64A5-4931-8749-C64783C5407D}" type="parTrans" cxnId="{C7D8F792-6CE1-46B2-BA0A-D00338644D76}">
      <dgm:prSet/>
      <dgm:spPr/>
      <dgm:t>
        <a:bodyPr/>
        <a:lstStyle/>
        <a:p>
          <a:endParaRPr lang="tr-TR"/>
        </a:p>
      </dgm:t>
    </dgm:pt>
    <dgm:pt modelId="{51ADD714-5552-467A-AE76-84E0008D3886}" type="sibTrans" cxnId="{C7D8F792-6CE1-46B2-BA0A-D00338644D76}">
      <dgm:prSet/>
      <dgm:spPr/>
      <dgm:t>
        <a:bodyPr/>
        <a:lstStyle/>
        <a:p>
          <a:endParaRPr lang="tr-TR"/>
        </a:p>
      </dgm:t>
    </dgm:pt>
    <dgm:pt modelId="{2A79B2D4-BA98-4731-BE1B-02CEB54F02F1}">
      <dgm:prSet phldrT="[Metin]"/>
      <dgm:spPr/>
      <dgm:t>
        <a:bodyPr/>
        <a:lstStyle/>
        <a:p>
          <a:r>
            <a:rPr lang="tr-TR" smtClean="0"/>
            <a:t>YEREL YERLEŞTİRME İLE ALAN OKULLAR</a:t>
          </a:r>
          <a:endParaRPr lang="tr-TR"/>
        </a:p>
      </dgm:t>
    </dgm:pt>
    <dgm:pt modelId="{36E7ACD7-D603-48E7-97DC-2BBD40873731}" type="parTrans" cxnId="{5E42F28A-D8E4-473A-BD4A-E758C66EC775}">
      <dgm:prSet/>
      <dgm:spPr/>
      <dgm:t>
        <a:bodyPr/>
        <a:lstStyle/>
        <a:p>
          <a:endParaRPr lang="tr-TR"/>
        </a:p>
      </dgm:t>
    </dgm:pt>
    <dgm:pt modelId="{A5D9D029-1614-4B12-840E-AE5719BDF35C}" type="sibTrans" cxnId="{5E42F28A-D8E4-473A-BD4A-E758C66EC775}">
      <dgm:prSet/>
      <dgm:spPr/>
      <dgm:t>
        <a:bodyPr/>
        <a:lstStyle/>
        <a:p>
          <a:endParaRPr lang="tr-TR"/>
        </a:p>
      </dgm:t>
    </dgm:pt>
    <dgm:pt modelId="{74627455-9638-4D3B-8D92-A3A18AC22297}">
      <dgm:prSet phldrT="[Metin]"/>
      <dgm:spPr/>
      <dgm:t>
        <a:bodyPr/>
        <a:lstStyle/>
        <a:p>
          <a:r>
            <a:rPr lang="tr-TR" smtClean="0"/>
            <a:t>YETENEK SINAVI İLE ALAN OKULLAR</a:t>
          </a:r>
          <a:endParaRPr lang="tr-TR"/>
        </a:p>
      </dgm:t>
    </dgm:pt>
    <dgm:pt modelId="{7104A265-564D-4728-ABE4-98B55CC5CA44}" type="parTrans" cxnId="{395DE963-E749-4183-AC96-DAF584F603A1}">
      <dgm:prSet/>
      <dgm:spPr/>
      <dgm:t>
        <a:bodyPr/>
        <a:lstStyle/>
        <a:p>
          <a:endParaRPr lang="tr-TR"/>
        </a:p>
      </dgm:t>
    </dgm:pt>
    <dgm:pt modelId="{987377DE-8417-4733-B6E3-76ECED71B659}" type="sibTrans" cxnId="{395DE963-E749-4183-AC96-DAF584F603A1}">
      <dgm:prSet/>
      <dgm:spPr/>
      <dgm:t>
        <a:bodyPr/>
        <a:lstStyle/>
        <a:p>
          <a:endParaRPr lang="tr-TR"/>
        </a:p>
      </dgm:t>
    </dgm:pt>
    <dgm:pt modelId="{97999155-6D57-4750-A75D-18D7241DDBC7}" type="pres">
      <dgm:prSet presAssocID="{68AF3A4F-B49E-420C-8B30-A8B45662C87F}" presName="cycle" presStyleCnt="0">
        <dgm:presLayoutVars>
          <dgm:chMax val="1"/>
          <dgm:dir/>
          <dgm:animLvl val="ctr"/>
          <dgm:resizeHandles val="exact"/>
        </dgm:presLayoutVars>
      </dgm:prSet>
      <dgm:spPr/>
      <dgm:t>
        <a:bodyPr/>
        <a:lstStyle/>
        <a:p>
          <a:endParaRPr lang="tr-TR"/>
        </a:p>
      </dgm:t>
    </dgm:pt>
    <dgm:pt modelId="{BE240CE6-3626-443D-B057-26A1C27C4D9A}" type="pres">
      <dgm:prSet presAssocID="{D7B953A2-793C-4F6A-8A14-A8E073F6B978}" presName="centerShape" presStyleLbl="node0" presStyleIdx="0" presStyleCnt="1"/>
      <dgm:spPr/>
      <dgm:t>
        <a:bodyPr/>
        <a:lstStyle/>
        <a:p>
          <a:endParaRPr lang="tr-TR"/>
        </a:p>
      </dgm:t>
    </dgm:pt>
    <dgm:pt modelId="{41145056-F260-4D2E-9ED0-5CB801963592}" type="pres">
      <dgm:prSet presAssocID="{DEF296DA-64A5-4931-8749-C64783C5407D}" presName="Name9" presStyleLbl="parChTrans1D2" presStyleIdx="0" presStyleCnt="3"/>
      <dgm:spPr/>
      <dgm:t>
        <a:bodyPr/>
        <a:lstStyle/>
        <a:p>
          <a:endParaRPr lang="tr-TR"/>
        </a:p>
      </dgm:t>
    </dgm:pt>
    <dgm:pt modelId="{DF02852A-7342-413C-8E66-E2746F3F84A3}" type="pres">
      <dgm:prSet presAssocID="{DEF296DA-64A5-4931-8749-C64783C5407D}" presName="connTx" presStyleLbl="parChTrans1D2" presStyleIdx="0" presStyleCnt="3"/>
      <dgm:spPr/>
      <dgm:t>
        <a:bodyPr/>
        <a:lstStyle/>
        <a:p>
          <a:endParaRPr lang="tr-TR"/>
        </a:p>
      </dgm:t>
    </dgm:pt>
    <dgm:pt modelId="{4272624F-02AE-400F-A183-17F4412BFB0C}" type="pres">
      <dgm:prSet presAssocID="{AFC758C4-CC13-4254-9C20-C74F874689A2}" presName="node" presStyleLbl="node1" presStyleIdx="0" presStyleCnt="3">
        <dgm:presLayoutVars>
          <dgm:bulletEnabled val="1"/>
        </dgm:presLayoutVars>
      </dgm:prSet>
      <dgm:spPr/>
      <dgm:t>
        <a:bodyPr/>
        <a:lstStyle/>
        <a:p>
          <a:endParaRPr lang="tr-TR"/>
        </a:p>
      </dgm:t>
    </dgm:pt>
    <dgm:pt modelId="{CE755302-A0F9-4D11-A30F-4E35983E226B}" type="pres">
      <dgm:prSet presAssocID="{36E7ACD7-D603-48E7-97DC-2BBD40873731}" presName="Name9" presStyleLbl="parChTrans1D2" presStyleIdx="1" presStyleCnt="3"/>
      <dgm:spPr/>
      <dgm:t>
        <a:bodyPr/>
        <a:lstStyle/>
        <a:p>
          <a:endParaRPr lang="tr-TR"/>
        </a:p>
      </dgm:t>
    </dgm:pt>
    <dgm:pt modelId="{302145C1-327C-496A-9E1B-4B4A0E8EE3F1}" type="pres">
      <dgm:prSet presAssocID="{36E7ACD7-D603-48E7-97DC-2BBD40873731}" presName="connTx" presStyleLbl="parChTrans1D2" presStyleIdx="1" presStyleCnt="3"/>
      <dgm:spPr/>
      <dgm:t>
        <a:bodyPr/>
        <a:lstStyle/>
        <a:p>
          <a:endParaRPr lang="tr-TR"/>
        </a:p>
      </dgm:t>
    </dgm:pt>
    <dgm:pt modelId="{E0962B69-481F-4017-A51A-A53FB41601E2}" type="pres">
      <dgm:prSet presAssocID="{2A79B2D4-BA98-4731-BE1B-02CEB54F02F1}" presName="node" presStyleLbl="node1" presStyleIdx="1" presStyleCnt="3">
        <dgm:presLayoutVars>
          <dgm:bulletEnabled val="1"/>
        </dgm:presLayoutVars>
      </dgm:prSet>
      <dgm:spPr/>
      <dgm:t>
        <a:bodyPr/>
        <a:lstStyle/>
        <a:p>
          <a:endParaRPr lang="tr-TR"/>
        </a:p>
      </dgm:t>
    </dgm:pt>
    <dgm:pt modelId="{47D82AD4-3F0A-4076-8897-F94CE5E67AD6}" type="pres">
      <dgm:prSet presAssocID="{7104A265-564D-4728-ABE4-98B55CC5CA44}" presName="Name9" presStyleLbl="parChTrans1D2" presStyleIdx="2" presStyleCnt="3"/>
      <dgm:spPr/>
      <dgm:t>
        <a:bodyPr/>
        <a:lstStyle/>
        <a:p>
          <a:endParaRPr lang="tr-TR"/>
        </a:p>
      </dgm:t>
    </dgm:pt>
    <dgm:pt modelId="{946C2769-6049-4C8F-BB74-888D91C40F01}" type="pres">
      <dgm:prSet presAssocID="{7104A265-564D-4728-ABE4-98B55CC5CA44}" presName="connTx" presStyleLbl="parChTrans1D2" presStyleIdx="2" presStyleCnt="3"/>
      <dgm:spPr/>
      <dgm:t>
        <a:bodyPr/>
        <a:lstStyle/>
        <a:p>
          <a:endParaRPr lang="tr-TR"/>
        </a:p>
      </dgm:t>
    </dgm:pt>
    <dgm:pt modelId="{50E4C296-752E-425C-9624-6C5FE604759F}" type="pres">
      <dgm:prSet presAssocID="{74627455-9638-4D3B-8D92-A3A18AC22297}" presName="node" presStyleLbl="node1" presStyleIdx="2" presStyleCnt="3">
        <dgm:presLayoutVars>
          <dgm:bulletEnabled val="1"/>
        </dgm:presLayoutVars>
      </dgm:prSet>
      <dgm:spPr/>
      <dgm:t>
        <a:bodyPr/>
        <a:lstStyle/>
        <a:p>
          <a:endParaRPr lang="tr-TR"/>
        </a:p>
      </dgm:t>
    </dgm:pt>
  </dgm:ptLst>
  <dgm:cxnLst>
    <dgm:cxn modelId="{AC48A604-B921-4B58-BF24-01A5FA113206}" type="presOf" srcId="{36E7ACD7-D603-48E7-97DC-2BBD40873731}" destId="{302145C1-327C-496A-9E1B-4B4A0E8EE3F1}" srcOrd="1" destOrd="0" presId="urn:microsoft.com/office/officeart/2005/8/layout/radial1"/>
    <dgm:cxn modelId="{E1924092-2161-486C-BAD9-5E141DF89F1D}" type="presOf" srcId="{DEF296DA-64A5-4931-8749-C64783C5407D}" destId="{41145056-F260-4D2E-9ED0-5CB801963592}" srcOrd="0" destOrd="0" presId="urn:microsoft.com/office/officeart/2005/8/layout/radial1"/>
    <dgm:cxn modelId="{5487CBFD-4461-4466-A9E6-A25E3B2D39E3}" type="presOf" srcId="{7104A265-564D-4728-ABE4-98B55CC5CA44}" destId="{47D82AD4-3F0A-4076-8897-F94CE5E67AD6}" srcOrd="0" destOrd="0" presId="urn:microsoft.com/office/officeart/2005/8/layout/radial1"/>
    <dgm:cxn modelId="{395DE963-E749-4183-AC96-DAF584F603A1}" srcId="{D7B953A2-793C-4F6A-8A14-A8E073F6B978}" destId="{74627455-9638-4D3B-8D92-A3A18AC22297}" srcOrd="2" destOrd="0" parTransId="{7104A265-564D-4728-ABE4-98B55CC5CA44}" sibTransId="{987377DE-8417-4733-B6E3-76ECED71B659}"/>
    <dgm:cxn modelId="{5E42F28A-D8E4-473A-BD4A-E758C66EC775}" srcId="{D7B953A2-793C-4F6A-8A14-A8E073F6B978}" destId="{2A79B2D4-BA98-4731-BE1B-02CEB54F02F1}" srcOrd="1" destOrd="0" parTransId="{36E7ACD7-D603-48E7-97DC-2BBD40873731}" sibTransId="{A5D9D029-1614-4B12-840E-AE5719BDF35C}"/>
    <dgm:cxn modelId="{F19379AE-7166-4CE9-86CC-281E639D9BC2}" type="presOf" srcId="{74627455-9638-4D3B-8D92-A3A18AC22297}" destId="{50E4C296-752E-425C-9624-6C5FE604759F}" srcOrd="0" destOrd="0" presId="urn:microsoft.com/office/officeart/2005/8/layout/radial1"/>
    <dgm:cxn modelId="{9866046C-98FD-4ED2-B9A9-B520123D960C}" type="presOf" srcId="{7104A265-564D-4728-ABE4-98B55CC5CA44}" destId="{946C2769-6049-4C8F-BB74-888D91C40F01}" srcOrd="1" destOrd="0" presId="urn:microsoft.com/office/officeart/2005/8/layout/radial1"/>
    <dgm:cxn modelId="{6349B2D1-FCCD-4E09-840F-32C837A77689}" type="presOf" srcId="{AFC758C4-CC13-4254-9C20-C74F874689A2}" destId="{4272624F-02AE-400F-A183-17F4412BFB0C}" srcOrd="0" destOrd="0" presId="urn:microsoft.com/office/officeart/2005/8/layout/radial1"/>
    <dgm:cxn modelId="{402F8913-E1A4-446C-A990-1D17DFBC11C2}" type="presOf" srcId="{D7B953A2-793C-4F6A-8A14-A8E073F6B978}" destId="{BE240CE6-3626-443D-B057-26A1C27C4D9A}" srcOrd="0" destOrd="0" presId="urn:microsoft.com/office/officeart/2005/8/layout/radial1"/>
    <dgm:cxn modelId="{C7D8F792-6CE1-46B2-BA0A-D00338644D76}" srcId="{D7B953A2-793C-4F6A-8A14-A8E073F6B978}" destId="{AFC758C4-CC13-4254-9C20-C74F874689A2}" srcOrd="0" destOrd="0" parTransId="{DEF296DA-64A5-4931-8749-C64783C5407D}" sibTransId="{51ADD714-5552-467A-AE76-84E0008D3886}"/>
    <dgm:cxn modelId="{405CF35B-93B8-49B1-8B91-ECE35C230BCA}" type="presOf" srcId="{36E7ACD7-D603-48E7-97DC-2BBD40873731}" destId="{CE755302-A0F9-4D11-A30F-4E35983E226B}" srcOrd="0" destOrd="0" presId="urn:microsoft.com/office/officeart/2005/8/layout/radial1"/>
    <dgm:cxn modelId="{781375A9-29D6-4AAB-B074-B4D388648D68}" type="presOf" srcId="{68AF3A4F-B49E-420C-8B30-A8B45662C87F}" destId="{97999155-6D57-4750-A75D-18D7241DDBC7}" srcOrd="0" destOrd="0" presId="urn:microsoft.com/office/officeart/2005/8/layout/radial1"/>
    <dgm:cxn modelId="{EE69D822-A67C-4A0D-A2A5-0EA0C8E191CB}" type="presOf" srcId="{DEF296DA-64A5-4931-8749-C64783C5407D}" destId="{DF02852A-7342-413C-8E66-E2746F3F84A3}" srcOrd="1" destOrd="0" presId="urn:microsoft.com/office/officeart/2005/8/layout/radial1"/>
    <dgm:cxn modelId="{0AAFF763-1853-4470-A98D-56537032DE2D}" srcId="{68AF3A4F-B49E-420C-8B30-A8B45662C87F}" destId="{D7B953A2-793C-4F6A-8A14-A8E073F6B978}" srcOrd="0" destOrd="0" parTransId="{554F9034-716A-430F-A6CC-B539CDB0EB8E}" sibTransId="{7F6E0078-B05B-427E-B34C-D5107687E91F}"/>
    <dgm:cxn modelId="{4C19C05C-DCB3-4F45-865E-BCDEDB0C2490}" type="presOf" srcId="{2A79B2D4-BA98-4731-BE1B-02CEB54F02F1}" destId="{E0962B69-481F-4017-A51A-A53FB41601E2}" srcOrd="0" destOrd="0" presId="urn:microsoft.com/office/officeart/2005/8/layout/radial1"/>
    <dgm:cxn modelId="{574634DF-DD5C-4BA8-B10C-B431D5CB65C6}" type="presParOf" srcId="{97999155-6D57-4750-A75D-18D7241DDBC7}" destId="{BE240CE6-3626-443D-B057-26A1C27C4D9A}" srcOrd="0" destOrd="0" presId="urn:microsoft.com/office/officeart/2005/8/layout/radial1"/>
    <dgm:cxn modelId="{35CA3CB5-C646-42A5-9A21-181DDFA35636}" type="presParOf" srcId="{97999155-6D57-4750-A75D-18D7241DDBC7}" destId="{41145056-F260-4D2E-9ED0-5CB801963592}" srcOrd="1" destOrd="0" presId="urn:microsoft.com/office/officeart/2005/8/layout/radial1"/>
    <dgm:cxn modelId="{E893CD68-7AE0-4E57-A578-E09CBA1E66DF}" type="presParOf" srcId="{41145056-F260-4D2E-9ED0-5CB801963592}" destId="{DF02852A-7342-413C-8E66-E2746F3F84A3}" srcOrd="0" destOrd="0" presId="urn:microsoft.com/office/officeart/2005/8/layout/radial1"/>
    <dgm:cxn modelId="{573E1E72-7E05-408F-BF7C-F129A6EDAB48}" type="presParOf" srcId="{97999155-6D57-4750-A75D-18D7241DDBC7}" destId="{4272624F-02AE-400F-A183-17F4412BFB0C}" srcOrd="2" destOrd="0" presId="urn:microsoft.com/office/officeart/2005/8/layout/radial1"/>
    <dgm:cxn modelId="{60CA4CCE-F4ED-4A3E-BA56-7564C436225F}" type="presParOf" srcId="{97999155-6D57-4750-A75D-18D7241DDBC7}" destId="{CE755302-A0F9-4D11-A30F-4E35983E226B}" srcOrd="3" destOrd="0" presId="urn:microsoft.com/office/officeart/2005/8/layout/radial1"/>
    <dgm:cxn modelId="{CB8FF000-D160-44AB-934F-742C49AD3BD4}" type="presParOf" srcId="{CE755302-A0F9-4D11-A30F-4E35983E226B}" destId="{302145C1-327C-496A-9E1B-4B4A0E8EE3F1}" srcOrd="0" destOrd="0" presId="urn:microsoft.com/office/officeart/2005/8/layout/radial1"/>
    <dgm:cxn modelId="{3FC76CCF-2684-4A8A-96E9-5007AE914DD9}" type="presParOf" srcId="{97999155-6D57-4750-A75D-18D7241DDBC7}" destId="{E0962B69-481F-4017-A51A-A53FB41601E2}" srcOrd="4" destOrd="0" presId="urn:microsoft.com/office/officeart/2005/8/layout/radial1"/>
    <dgm:cxn modelId="{0367A1B1-F725-4A12-AAEC-988E1D625A91}" type="presParOf" srcId="{97999155-6D57-4750-A75D-18D7241DDBC7}" destId="{47D82AD4-3F0A-4076-8897-F94CE5E67AD6}" srcOrd="5" destOrd="0" presId="urn:microsoft.com/office/officeart/2005/8/layout/radial1"/>
    <dgm:cxn modelId="{79995A08-4303-436B-B2C1-CFADB269D96B}" type="presParOf" srcId="{47D82AD4-3F0A-4076-8897-F94CE5E67AD6}" destId="{946C2769-6049-4C8F-BB74-888D91C40F01}" srcOrd="0" destOrd="0" presId="urn:microsoft.com/office/officeart/2005/8/layout/radial1"/>
    <dgm:cxn modelId="{30933760-A547-4D00-B306-54E8B18E7D3B}" type="presParOf" srcId="{97999155-6D57-4750-A75D-18D7241DDBC7}" destId="{50E4C296-752E-425C-9624-6C5FE604759F}"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E37E0E-857C-45CC-9AEF-7B462B70BBDD}"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tr-TR"/>
        </a:p>
      </dgm:t>
    </dgm:pt>
    <dgm:pt modelId="{13A3B782-CE35-4D39-9938-E0BAF43F9C2E}">
      <dgm:prSet phldrT="[Metin]"/>
      <dgm:spPr/>
      <dgm:t>
        <a:bodyPr/>
        <a:lstStyle/>
        <a:p>
          <a:r>
            <a:rPr lang="tr-TR"/>
            <a:t>Merkezi Sınav Puanı ile Alan Okullar</a:t>
          </a:r>
        </a:p>
      </dgm:t>
    </dgm:pt>
    <dgm:pt modelId="{FA867F2B-DFAF-4E68-B88C-86C0CB4BA294}" type="parTrans" cxnId="{0AAC0756-BC8C-4D24-9AFD-D8176C1A457C}">
      <dgm:prSet/>
      <dgm:spPr/>
      <dgm:t>
        <a:bodyPr/>
        <a:lstStyle/>
        <a:p>
          <a:endParaRPr lang="tr-TR"/>
        </a:p>
      </dgm:t>
    </dgm:pt>
    <dgm:pt modelId="{DF16961A-D025-4A0D-B22A-2B9146002D52}" type="sibTrans" cxnId="{0AAC0756-BC8C-4D24-9AFD-D8176C1A457C}">
      <dgm:prSet/>
      <dgm:spPr/>
      <dgm:t>
        <a:bodyPr/>
        <a:lstStyle/>
        <a:p>
          <a:endParaRPr lang="tr-TR"/>
        </a:p>
      </dgm:t>
    </dgm:pt>
    <dgm:pt modelId="{FE64ACD8-E004-4644-840D-070CC97BD06D}">
      <dgm:prSet phldrT="[Metin]"/>
      <dgm:spPr/>
      <dgm:t>
        <a:bodyPr/>
        <a:lstStyle/>
        <a:p>
          <a:r>
            <a:rPr lang="tr-TR"/>
            <a:t>Fen Liseleri</a:t>
          </a:r>
        </a:p>
      </dgm:t>
    </dgm:pt>
    <dgm:pt modelId="{768B48B1-9E10-475D-A7F7-0E5D43088F22}" type="parTrans" cxnId="{33A0C285-E483-462B-95CF-C97347810530}">
      <dgm:prSet/>
      <dgm:spPr/>
      <dgm:t>
        <a:bodyPr/>
        <a:lstStyle/>
        <a:p>
          <a:endParaRPr lang="tr-TR"/>
        </a:p>
      </dgm:t>
    </dgm:pt>
    <dgm:pt modelId="{700F0178-971F-42FE-BBD0-C57A5A516ACD}" type="sibTrans" cxnId="{33A0C285-E483-462B-95CF-C97347810530}">
      <dgm:prSet/>
      <dgm:spPr/>
      <dgm:t>
        <a:bodyPr/>
        <a:lstStyle/>
        <a:p>
          <a:endParaRPr lang="tr-TR"/>
        </a:p>
      </dgm:t>
    </dgm:pt>
    <dgm:pt modelId="{E35240B3-2CEC-469F-B7EE-8ACE857F28C5}">
      <dgm:prSet phldrT="[Metin]"/>
      <dgm:spPr/>
      <dgm:t>
        <a:bodyPr/>
        <a:lstStyle/>
        <a:p>
          <a:r>
            <a:rPr lang="tr-TR"/>
            <a:t>Sosyal Bilimler Liseleri</a:t>
          </a:r>
        </a:p>
      </dgm:t>
    </dgm:pt>
    <dgm:pt modelId="{0FB63842-381C-4C01-B97C-F2D4B93EB3EC}" type="parTrans" cxnId="{2BBF8444-F51E-4A4D-9B50-1FF1AF722845}">
      <dgm:prSet/>
      <dgm:spPr/>
      <dgm:t>
        <a:bodyPr/>
        <a:lstStyle/>
        <a:p>
          <a:endParaRPr lang="tr-TR"/>
        </a:p>
      </dgm:t>
    </dgm:pt>
    <dgm:pt modelId="{1915C31B-0430-4B11-BA24-56CB3E9B8C0D}" type="sibTrans" cxnId="{2BBF8444-F51E-4A4D-9B50-1FF1AF722845}">
      <dgm:prSet/>
      <dgm:spPr/>
      <dgm:t>
        <a:bodyPr/>
        <a:lstStyle/>
        <a:p>
          <a:endParaRPr lang="tr-TR"/>
        </a:p>
      </dgm:t>
    </dgm:pt>
    <dgm:pt modelId="{DA393261-64D4-4BCC-A35C-622A314A579D}">
      <dgm:prSet phldrT="[Metin]"/>
      <dgm:spPr/>
      <dgm:t>
        <a:bodyPr/>
        <a:lstStyle/>
        <a:p>
          <a:r>
            <a:rPr lang="tr-TR"/>
            <a:t>Proje Uygulayan Eğitim Kurumları</a:t>
          </a:r>
        </a:p>
      </dgm:t>
    </dgm:pt>
    <dgm:pt modelId="{3DE9FDA0-404E-4E9F-A3B0-E0A7394824A5}" type="parTrans" cxnId="{BA39416C-C007-43D1-A54B-B037E100746A}">
      <dgm:prSet/>
      <dgm:spPr/>
      <dgm:t>
        <a:bodyPr/>
        <a:lstStyle/>
        <a:p>
          <a:endParaRPr lang="tr-TR"/>
        </a:p>
      </dgm:t>
    </dgm:pt>
    <dgm:pt modelId="{3F175010-C121-45EF-8770-B5770E60B086}" type="sibTrans" cxnId="{BA39416C-C007-43D1-A54B-B037E100746A}">
      <dgm:prSet/>
      <dgm:spPr/>
      <dgm:t>
        <a:bodyPr/>
        <a:lstStyle/>
        <a:p>
          <a:endParaRPr lang="tr-TR"/>
        </a:p>
      </dgm:t>
    </dgm:pt>
    <dgm:pt modelId="{506F24A4-833F-4553-BCEB-42D2FFBBFB19}">
      <dgm:prSet phldrT="[Metin]"/>
      <dgm:spPr/>
      <dgm:t>
        <a:bodyPr/>
        <a:lstStyle/>
        <a:p>
          <a:r>
            <a:rPr lang="tr-TR"/>
            <a:t>MTAL Anadolu Teknik Programları</a:t>
          </a:r>
        </a:p>
      </dgm:t>
    </dgm:pt>
    <dgm:pt modelId="{4751524C-AF44-4BEB-8BA3-36E0001224CC}" type="parTrans" cxnId="{A20079E8-2CF2-424C-84B1-0F88B546F0A6}">
      <dgm:prSet/>
      <dgm:spPr/>
      <dgm:t>
        <a:bodyPr/>
        <a:lstStyle/>
        <a:p>
          <a:endParaRPr lang="tr-TR"/>
        </a:p>
      </dgm:t>
    </dgm:pt>
    <dgm:pt modelId="{CAB1306B-E27A-4BF6-A0CA-5EE59A794D23}" type="sibTrans" cxnId="{A20079E8-2CF2-424C-84B1-0F88B546F0A6}">
      <dgm:prSet/>
      <dgm:spPr/>
      <dgm:t>
        <a:bodyPr/>
        <a:lstStyle/>
        <a:p>
          <a:endParaRPr lang="tr-TR"/>
        </a:p>
      </dgm:t>
    </dgm:pt>
    <dgm:pt modelId="{4DD7021A-0519-47B4-88B9-9550401C51AF}" type="pres">
      <dgm:prSet presAssocID="{DBE37E0E-857C-45CC-9AEF-7B462B70BBDD}" presName="cycle" presStyleCnt="0">
        <dgm:presLayoutVars>
          <dgm:chMax val="1"/>
          <dgm:dir/>
          <dgm:animLvl val="ctr"/>
          <dgm:resizeHandles val="exact"/>
        </dgm:presLayoutVars>
      </dgm:prSet>
      <dgm:spPr/>
      <dgm:t>
        <a:bodyPr/>
        <a:lstStyle/>
        <a:p>
          <a:endParaRPr lang="tr-TR"/>
        </a:p>
      </dgm:t>
    </dgm:pt>
    <dgm:pt modelId="{5198BD29-CC56-4F6B-8EBB-B0F6D86CFF7E}" type="pres">
      <dgm:prSet presAssocID="{13A3B782-CE35-4D39-9938-E0BAF43F9C2E}" presName="centerShape" presStyleLbl="node0" presStyleIdx="0" presStyleCnt="1"/>
      <dgm:spPr/>
      <dgm:t>
        <a:bodyPr/>
        <a:lstStyle/>
        <a:p>
          <a:endParaRPr lang="tr-TR"/>
        </a:p>
      </dgm:t>
    </dgm:pt>
    <dgm:pt modelId="{BEAFB5F0-D4FD-4957-9496-23DDBF16530C}" type="pres">
      <dgm:prSet presAssocID="{768B48B1-9E10-475D-A7F7-0E5D43088F22}" presName="Name9" presStyleLbl="parChTrans1D2" presStyleIdx="0" presStyleCnt="4"/>
      <dgm:spPr/>
      <dgm:t>
        <a:bodyPr/>
        <a:lstStyle/>
        <a:p>
          <a:endParaRPr lang="tr-TR"/>
        </a:p>
      </dgm:t>
    </dgm:pt>
    <dgm:pt modelId="{AB755C39-0CBE-4477-A5B5-7750BD7D4B4A}" type="pres">
      <dgm:prSet presAssocID="{768B48B1-9E10-475D-A7F7-0E5D43088F22}" presName="connTx" presStyleLbl="parChTrans1D2" presStyleIdx="0" presStyleCnt="4"/>
      <dgm:spPr/>
      <dgm:t>
        <a:bodyPr/>
        <a:lstStyle/>
        <a:p>
          <a:endParaRPr lang="tr-TR"/>
        </a:p>
      </dgm:t>
    </dgm:pt>
    <dgm:pt modelId="{6D9F3A41-4322-4E61-9FA0-459B860390E6}" type="pres">
      <dgm:prSet presAssocID="{FE64ACD8-E004-4644-840D-070CC97BD06D}" presName="node" presStyleLbl="node1" presStyleIdx="0" presStyleCnt="4">
        <dgm:presLayoutVars>
          <dgm:bulletEnabled val="1"/>
        </dgm:presLayoutVars>
      </dgm:prSet>
      <dgm:spPr/>
      <dgm:t>
        <a:bodyPr/>
        <a:lstStyle/>
        <a:p>
          <a:endParaRPr lang="tr-TR"/>
        </a:p>
      </dgm:t>
    </dgm:pt>
    <dgm:pt modelId="{B385C336-E635-4EB1-8238-8B9C31F0ABF8}" type="pres">
      <dgm:prSet presAssocID="{0FB63842-381C-4C01-B97C-F2D4B93EB3EC}" presName="Name9" presStyleLbl="parChTrans1D2" presStyleIdx="1" presStyleCnt="4"/>
      <dgm:spPr/>
      <dgm:t>
        <a:bodyPr/>
        <a:lstStyle/>
        <a:p>
          <a:endParaRPr lang="tr-TR"/>
        </a:p>
      </dgm:t>
    </dgm:pt>
    <dgm:pt modelId="{F06212C6-797F-4DFC-8853-46DFBE30283E}" type="pres">
      <dgm:prSet presAssocID="{0FB63842-381C-4C01-B97C-F2D4B93EB3EC}" presName="connTx" presStyleLbl="parChTrans1D2" presStyleIdx="1" presStyleCnt="4"/>
      <dgm:spPr/>
      <dgm:t>
        <a:bodyPr/>
        <a:lstStyle/>
        <a:p>
          <a:endParaRPr lang="tr-TR"/>
        </a:p>
      </dgm:t>
    </dgm:pt>
    <dgm:pt modelId="{B6A061ED-9965-4158-BF97-1AEE0BC78BEF}" type="pres">
      <dgm:prSet presAssocID="{E35240B3-2CEC-469F-B7EE-8ACE857F28C5}" presName="node" presStyleLbl="node1" presStyleIdx="1" presStyleCnt="4">
        <dgm:presLayoutVars>
          <dgm:bulletEnabled val="1"/>
        </dgm:presLayoutVars>
      </dgm:prSet>
      <dgm:spPr/>
      <dgm:t>
        <a:bodyPr/>
        <a:lstStyle/>
        <a:p>
          <a:endParaRPr lang="tr-TR"/>
        </a:p>
      </dgm:t>
    </dgm:pt>
    <dgm:pt modelId="{895A7408-C916-4139-BFD0-54B3D60E4368}" type="pres">
      <dgm:prSet presAssocID="{3DE9FDA0-404E-4E9F-A3B0-E0A7394824A5}" presName="Name9" presStyleLbl="parChTrans1D2" presStyleIdx="2" presStyleCnt="4"/>
      <dgm:spPr/>
      <dgm:t>
        <a:bodyPr/>
        <a:lstStyle/>
        <a:p>
          <a:endParaRPr lang="tr-TR"/>
        </a:p>
      </dgm:t>
    </dgm:pt>
    <dgm:pt modelId="{0F44AB82-87A8-45E9-AB96-962DFF878E16}" type="pres">
      <dgm:prSet presAssocID="{3DE9FDA0-404E-4E9F-A3B0-E0A7394824A5}" presName="connTx" presStyleLbl="parChTrans1D2" presStyleIdx="2" presStyleCnt="4"/>
      <dgm:spPr/>
      <dgm:t>
        <a:bodyPr/>
        <a:lstStyle/>
        <a:p>
          <a:endParaRPr lang="tr-TR"/>
        </a:p>
      </dgm:t>
    </dgm:pt>
    <dgm:pt modelId="{10D369AC-F4CB-4302-A8E3-E4048557137F}" type="pres">
      <dgm:prSet presAssocID="{DA393261-64D4-4BCC-A35C-622A314A579D}" presName="node" presStyleLbl="node1" presStyleIdx="2" presStyleCnt="4">
        <dgm:presLayoutVars>
          <dgm:bulletEnabled val="1"/>
        </dgm:presLayoutVars>
      </dgm:prSet>
      <dgm:spPr/>
      <dgm:t>
        <a:bodyPr/>
        <a:lstStyle/>
        <a:p>
          <a:endParaRPr lang="tr-TR"/>
        </a:p>
      </dgm:t>
    </dgm:pt>
    <dgm:pt modelId="{DB4DCD42-05BC-4917-8B9A-9B9EAF6684A3}" type="pres">
      <dgm:prSet presAssocID="{4751524C-AF44-4BEB-8BA3-36E0001224CC}" presName="Name9" presStyleLbl="parChTrans1D2" presStyleIdx="3" presStyleCnt="4"/>
      <dgm:spPr/>
      <dgm:t>
        <a:bodyPr/>
        <a:lstStyle/>
        <a:p>
          <a:endParaRPr lang="tr-TR"/>
        </a:p>
      </dgm:t>
    </dgm:pt>
    <dgm:pt modelId="{1BABFBD2-62F8-448B-BAC4-8A3F965EA145}" type="pres">
      <dgm:prSet presAssocID="{4751524C-AF44-4BEB-8BA3-36E0001224CC}" presName="connTx" presStyleLbl="parChTrans1D2" presStyleIdx="3" presStyleCnt="4"/>
      <dgm:spPr/>
      <dgm:t>
        <a:bodyPr/>
        <a:lstStyle/>
        <a:p>
          <a:endParaRPr lang="tr-TR"/>
        </a:p>
      </dgm:t>
    </dgm:pt>
    <dgm:pt modelId="{25C142ED-B63F-4181-B74C-79BD1384A017}" type="pres">
      <dgm:prSet presAssocID="{506F24A4-833F-4553-BCEB-42D2FFBBFB19}" presName="node" presStyleLbl="node1" presStyleIdx="3" presStyleCnt="4">
        <dgm:presLayoutVars>
          <dgm:bulletEnabled val="1"/>
        </dgm:presLayoutVars>
      </dgm:prSet>
      <dgm:spPr/>
      <dgm:t>
        <a:bodyPr/>
        <a:lstStyle/>
        <a:p>
          <a:endParaRPr lang="tr-TR"/>
        </a:p>
      </dgm:t>
    </dgm:pt>
  </dgm:ptLst>
  <dgm:cxnLst>
    <dgm:cxn modelId="{65FAC41C-BB59-4FFD-A7F3-0DE430800412}" type="presOf" srcId="{4751524C-AF44-4BEB-8BA3-36E0001224CC}" destId="{DB4DCD42-05BC-4917-8B9A-9B9EAF6684A3}" srcOrd="0" destOrd="0" presId="urn:microsoft.com/office/officeart/2005/8/layout/radial1"/>
    <dgm:cxn modelId="{150520D5-B814-4864-80C6-E9E34E3F8108}" type="presOf" srcId="{DBE37E0E-857C-45CC-9AEF-7B462B70BBDD}" destId="{4DD7021A-0519-47B4-88B9-9550401C51AF}" srcOrd="0" destOrd="0" presId="urn:microsoft.com/office/officeart/2005/8/layout/radial1"/>
    <dgm:cxn modelId="{97699FCD-C6BE-4F2B-B3D5-1D438837D191}" type="presOf" srcId="{E35240B3-2CEC-469F-B7EE-8ACE857F28C5}" destId="{B6A061ED-9965-4158-BF97-1AEE0BC78BEF}" srcOrd="0" destOrd="0" presId="urn:microsoft.com/office/officeart/2005/8/layout/radial1"/>
    <dgm:cxn modelId="{9F4419C0-F6DF-47B6-9497-56D7851E3BFE}" type="presOf" srcId="{13A3B782-CE35-4D39-9938-E0BAF43F9C2E}" destId="{5198BD29-CC56-4F6B-8EBB-B0F6D86CFF7E}" srcOrd="0" destOrd="0" presId="urn:microsoft.com/office/officeart/2005/8/layout/radial1"/>
    <dgm:cxn modelId="{20DBBC12-0510-4D52-A36B-5E2D7CADC0D0}" type="presOf" srcId="{768B48B1-9E10-475D-A7F7-0E5D43088F22}" destId="{AB755C39-0CBE-4477-A5B5-7750BD7D4B4A}" srcOrd="1" destOrd="0" presId="urn:microsoft.com/office/officeart/2005/8/layout/radial1"/>
    <dgm:cxn modelId="{AD35EFEC-3F2E-42C0-872A-FC7C3A2051F8}" type="presOf" srcId="{0FB63842-381C-4C01-B97C-F2D4B93EB3EC}" destId="{B385C336-E635-4EB1-8238-8B9C31F0ABF8}" srcOrd="0" destOrd="0" presId="urn:microsoft.com/office/officeart/2005/8/layout/radial1"/>
    <dgm:cxn modelId="{890A6088-4EBE-4D8D-ACA8-4B9DE908A027}" type="presOf" srcId="{DA393261-64D4-4BCC-A35C-622A314A579D}" destId="{10D369AC-F4CB-4302-A8E3-E4048557137F}" srcOrd="0" destOrd="0" presId="urn:microsoft.com/office/officeart/2005/8/layout/radial1"/>
    <dgm:cxn modelId="{BA39416C-C007-43D1-A54B-B037E100746A}" srcId="{13A3B782-CE35-4D39-9938-E0BAF43F9C2E}" destId="{DA393261-64D4-4BCC-A35C-622A314A579D}" srcOrd="2" destOrd="0" parTransId="{3DE9FDA0-404E-4E9F-A3B0-E0A7394824A5}" sibTransId="{3F175010-C121-45EF-8770-B5770E60B086}"/>
    <dgm:cxn modelId="{2BBF8444-F51E-4A4D-9B50-1FF1AF722845}" srcId="{13A3B782-CE35-4D39-9938-E0BAF43F9C2E}" destId="{E35240B3-2CEC-469F-B7EE-8ACE857F28C5}" srcOrd="1" destOrd="0" parTransId="{0FB63842-381C-4C01-B97C-F2D4B93EB3EC}" sibTransId="{1915C31B-0430-4B11-BA24-56CB3E9B8C0D}"/>
    <dgm:cxn modelId="{B8F0E3D3-9649-4554-9BE3-5C0321B74279}" type="presOf" srcId="{3DE9FDA0-404E-4E9F-A3B0-E0A7394824A5}" destId="{895A7408-C916-4139-BFD0-54B3D60E4368}" srcOrd="0" destOrd="0" presId="urn:microsoft.com/office/officeart/2005/8/layout/radial1"/>
    <dgm:cxn modelId="{33A0C285-E483-462B-95CF-C97347810530}" srcId="{13A3B782-CE35-4D39-9938-E0BAF43F9C2E}" destId="{FE64ACD8-E004-4644-840D-070CC97BD06D}" srcOrd="0" destOrd="0" parTransId="{768B48B1-9E10-475D-A7F7-0E5D43088F22}" sibTransId="{700F0178-971F-42FE-BBD0-C57A5A516ACD}"/>
    <dgm:cxn modelId="{4FC617FF-79CA-4930-99EE-44F30C5AB848}" type="presOf" srcId="{FE64ACD8-E004-4644-840D-070CC97BD06D}" destId="{6D9F3A41-4322-4E61-9FA0-459B860390E6}" srcOrd="0" destOrd="0" presId="urn:microsoft.com/office/officeart/2005/8/layout/radial1"/>
    <dgm:cxn modelId="{A20079E8-2CF2-424C-84B1-0F88B546F0A6}" srcId="{13A3B782-CE35-4D39-9938-E0BAF43F9C2E}" destId="{506F24A4-833F-4553-BCEB-42D2FFBBFB19}" srcOrd="3" destOrd="0" parTransId="{4751524C-AF44-4BEB-8BA3-36E0001224CC}" sibTransId="{CAB1306B-E27A-4BF6-A0CA-5EE59A794D23}"/>
    <dgm:cxn modelId="{31AEE8BC-C770-499F-9C46-D0B7640088A2}" type="presOf" srcId="{506F24A4-833F-4553-BCEB-42D2FFBBFB19}" destId="{25C142ED-B63F-4181-B74C-79BD1384A017}" srcOrd="0" destOrd="0" presId="urn:microsoft.com/office/officeart/2005/8/layout/radial1"/>
    <dgm:cxn modelId="{4DAB886C-0627-4484-ABDA-8E6A2D1EBFDA}" type="presOf" srcId="{768B48B1-9E10-475D-A7F7-0E5D43088F22}" destId="{BEAFB5F0-D4FD-4957-9496-23DDBF16530C}" srcOrd="0" destOrd="0" presId="urn:microsoft.com/office/officeart/2005/8/layout/radial1"/>
    <dgm:cxn modelId="{0AAC0756-BC8C-4D24-9AFD-D8176C1A457C}" srcId="{DBE37E0E-857C-45CC-9AEF-7B462B70BBDD}" destId="{13A3B782-CE35-4D39-9938-E0BAF43F9C2E}" srcOrd="0" destOrd="0" parTransId="{FA867F2B-DFAF-4E68-B88C-86C0CB4BA294}" sibTransId="{DF16961A-D025-4A0D-B22A-2B9146002D52}"/>
    <dgm:cxn modelId="{D4E0D6E8-59B4-4EA2-89B4-AF4614B8B4C7}" type="presOf" srcId="{4751524C-AF44-4BEB-8BA3-36E0001224CC}" destId="{1BABFBD2-62F8-448B-BAC4-8A3F965EA145}" srcOrd="1" destOrd="0" presId="urn:microsoft.com/office/officeart/2005/8/layout/radial1"/>
    <dgm:cxn modelId="{88322D72-F345-453F-9199-A0B5DDF087AA}" type="presOf" srcId="{0FB63842-381C-4C01-B97C-F2D4B93EB3EC}" destId="{F06212C6-797F-4DFC-8853-46DFBE30283E}" srcOrd="1" destOrd="0" presId="urn:microsoft.com/office/officeart/2005/8/layout/radial1"/>
    <dgm:cxn modelId="{7A21785B-16F8-439E-9D87-58664FBA2A87}" type="presOf" srcId="{3DE9FDA0-404E-4E9F-A3B0-E0A7394824A5}" destId="{0F44AB82-87A8-45E9-AB96-962DFF878E16}" srcOrd="1" destOrd="0" presId="urn:microsoft.com/office/officeart/2005/8/layout/radial1"/>
    <dgm:cxn modelId="{5C2697DC-436A-4D6B-8429-0F5BD22883DC}" type="presParOf" srcId="{4DD7021A-0519-47B4-88B9-9550401C51AF}" destId="{5198BD29-CC56-4F6B-8EBB-B0F6D86CFF7E}" srcOrd="0" destOrd="0" presId="urn:microsoft.com/office/officeart/2005/8/layout/radial1"/>
    <dgm:cxn modelId="{FA56F0A2-F833-445A-AAD6-468BA3F221C6}" type="presParOf" srcId="{4DD7021A-0519-47B4-88B9-9550401C51AF}" destId="{BEAFB5F0-D4FD-4957-9496-23DDBF16530C}" srcOrd="1" destOrd="0" presId="urn:microsoft.com/office/officeart/2005/8/layout/radial1"/>
    <dgm:cxn modelId="{050ACD18-8D3E-4C3E-A534-E42FDAB919BB}" type="presParOf" srcId="{BEAFB5F0-D4FD-4957-9496-23DDBF16530C}" destId="{AB755C39-0CBE-4477-A5B5-7750BD7D4B4A}" srcOrd="0" destOrd="0" presId="urn:microsoft.com/office/officeart/2005/8/layout/radial1"/>
    <dgm:cxn modelId="{9BD55660-2CDD-4B24-8884-B954C7DB2D1D}" type="presParOf" srcId="{4DD7021A-0519-47B4-88B9-9550401C51AF}" destId="{6D9F3A41-4322-4E61-9FA0-459B860390E6}" srcOrd="2" destOrd="0" presId="urn:microsoft.com/office/officeart/2005/8/layout/radial1"/>
    <dgm:cxn modelId="{E8642DCA-B371-4BF6-B23A-73BE04681B3C}" type="presParOf" srcId="{4DD7021A-0519-47B4-88B9-9550401C51AF}" destId="{B385C336-E635-4EB1-8238-8B9C31F0ABF8}" srcOrd="3" destOrd="0" presId="urn:microsoft.com/office/officeart/2005/8/layout/radial1"/>
    <dgm:cxn modelId="{956B099C-B3EE-4D82-935C-46D2BF7BF7FC}" type="presParOf" srcId="{B385C336-E635-4EB1-8238-8B9C31F0ABF8}" destId="{F06212C6-797F-4DFC-8853-46DFBE30283E}" srcOrd="0" destOrd="0" presId="urn:microsoft.com/office/officeart/2005/8/layout/radial1"/>
    <dgm:cxn modelId="{F3A5AE15-6C64-46C9-BFB3-659FE991CFB8}" type="presParOf" srcId="{4DD7021A-0519-47B4-88B9-9550401C51AF}" destId="{B6A061ED-9965-4158-BF97-1AEE0BC78BEF}" srcOrd="4" destOrd="0" presId="urn:microsoft.com/office/officeart/2005/8/layout/radial1"/>
    <dgm:cxn modelId="{7753BF7A-8FA3-4D46-A475-43463BA99020}" type="presParOf" srcId="{4DD7021A-0519-47B4-88B9-9550401C51AF}" destId="{895A7408-C916-4139-BFD0-54B3D60E4368}" srcOrd="5" destOrd="0" presId="urn:microsoft.com/office/officeart/2005/8/layout/radial1"/>
    <dgm:cxn modelId="{8F4769AF-E8DC-4D9E-890A-8C7BF46C39AF}" type="presParOf" srcId="{895A7408-C916-4139-BFD0-54B3D60E4368}" destId="{0F44AB82-87A8-45E9-AB96-962DFF878E16}" srcOrd="0" destOrd="0" presId="urn:microsoft.com/office/officeart/2005/8/layout/radial1"/>
    <dgm:cxn modelId="{73B21793-BF21-4457-BFD3-202D9A9F7F6C}" type="presParOf" srcId="{4DD7021A-0519-47B4-88B9-9550401C51AF}" destId="{10D369AC-F4CB-4302-A8E3-E4048557137F}" srcOrd="6" destOrd="0" presId="urn:microsoft.com/office/officeart/2005/8/layout/radial1"/>
    <dgm:cxn modelId="{48923600-A43D-432A-99A8-9A4661BBD91B}" type="presParOf" srcId="{4DD7021A-0519-47B4-88B9-9550401C51AF}" destId="{DB4DCD42-05BC-4917-8B9A-9B9EAF6684A3}" srcOrd="7" destOrd="0" presId="urn:microsoft.com/office/officeart/2005/8/layout/radial1"/>
    <dgm:cxn modelId="{907F37BE-9172-4365-B376-ED00580D7771}" type="presParOf" srcId="{DB4DCD42-05BC-4917-8B9A-9B9EAF6684A3}" destId="{1BABFBD2-62F8-448B-BAC4-8A3F965EA145}" srcOrd="0" destOrd="0" presId="urn:microsoft.com/office/officeart/2005/8/layout/radial1"/>
    <dgm:cxn modelId="{59E56342-949B-4D0F-A892-2828CB584D8C}" type="presParOf" srcId="{4DD7021A-0519-47B4-88B9-9550401C51AF}" destId="{25C142ED-B63F-4181-B74C-79BD1384A017}"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46C41B-E1FF-4AC5-A022-B5D374279B7D}"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tr-TR"/>
        </a:p>
      </dgm:t>
    </dgm:pt>
    <dgm:pt modelId="{13247A79-8CEE-4A0B-B7AC-C3AF25CCC89B}">
      <dgm:prSet phldrT="[Metin]"/>
      <dgm:spPr/>
      <dgm:t>
        <a:bodyPr/>
        <a:lstStyle/>
        <a:p>
          <a:r>
            <a:rPr lang="tr-TR" smtClean="0"/>
            <a:t>Merkezî Sınav Puanı İle Öğrenci Alan Okullar</a:t>
          </a:r>
          <a:endParaRPr lang="tr-TR"/>
        </a:p>
      </dgm:t>
    </dgm:pt>
    <dgm:pt modelId="{78ACC7FB-32A9-4734-BC49-AE8BFD4A0B5E}" type="parTrans" cxnId="{E3FE8E3A-AE0D-4E4C-97B2-21574E37BF47}">
      <dgm:prSet/>
      <dgm:spPr/>
      <dgm:t>
        <a:bodyPr/>
        <a:lstStyle/>
        <a:p>
          <a:endParaRPr lang="tr-TR"/>
        </a:p>
      </dgm:t>
    </dgm:pt>
    <dgm:pt modelId="{45289228-48AB-461E-8DFE-F46CE6F57C7C}" type="sibTrans" cxnId="{E3FE8E3A-AE0D-4E4C-97B2-21574E37BF47}">
      <dgm:prSet/>
      <dgm:spPr/>
      <dgm:t>
        <a:bodyPr/>
        <a:lstStyle/>
        <a:p>
          <a:endParaRPr lang="tr-TR"/>
        </a:p>
      </dgm:t>
    </dgm:pt>
    <dgm:pt modelId="{AE2175FB-1AAB-4235-93D6-CF8F0329B4F0}">
      <dgm:prSet phldrT="[Metin]"/>
      <dgm:spPr/>
      <dgm:t>
        <a:bodyPr/>
        <a:lstStyle/>
        <a:p>
          <a:r>
            <a:rPr lang="tr-TR" smtClean="0"/>
            <a:t>Yerel Yerleştirme İle Öğrenci Alan Okullar</a:t>
          </a:r>
          <a:endParaRPr lang="tr-TR"/>
        </a:p>
      </dgm:t>
    </dgm:pt>
    <dgm:pt modelId="{A126F2D4-239E-4731-B661-E4A4B1F032B2}" type="parTrans" cxnId="{0C7FC035-F2F3-4861-9DB6-DC0F09E1AA68}">
      <dgm:prSet/>
      <dgm:spPr/>
      <dgm:t>
        <a:bodyPr/>
        <a:lstStyle/>
        <a:p>
          <a:endParaRPr lang="tr-TR"/>
        </a:p>
      </dgm:t>
    </dgm:pt>
    <dgm:pt modelId="{92D3952C-9112-4EA7-B13B-F28BE7DD5FFE}" type="sibTrans" cxnId="{0C7FC035-F2F3-4861-9DB6-DC0F09E1AA68}">
      <dgm:prSet/>
      <dgm:spPr/>
      <dgm:t>
        <a:bodyPr/>
        <a:lstStyle/>
        <a:p>
          <a:endParaRPr lang="tr-TR"/>
        </a:p>
      </dgm:t>
    </dgm:pt>
    <dgm:pt modelId="{23AD3524-EE44-41C3-81F2-020EBCC96134}">
      <dgm:prSet phldrT="[Metin]"/>
      <dgm:spPr/>
      <dgm:t>
        <a:bodyPr/>
        <a:lstStyle/>
        <a:p>
          <a:r>
            <a:rPr lang="tr-TR" smtClean="0"/>
            <a:t>Pansiyonlu Okullar</a:t>
          </a:r>
          <a:endParaRPr lang="tr-TR"/>
        </a:p>
      </dgm:t>
    </dgm:pt>
    <dgm:pt modelId="{DADB455D-A4FC-480A-AEA3-65A91B8EF775}" type="parTrans" cxnId="{52F471B0-FE64-4846-9816-D631FDBBE294}">
      <dgm:prSet/>
      <dgm:spPr/>
      <dgm:t>
        <a:bodyPr/>
        <a:lstStyle/>
        <a:p>
          <a:endParaRPr lang="tr-TR"/>
        </a:p>
      </dgm:t>
    </dgm:pt>
    <dgm:pt modelId="{AE3E655F-C14C-476A-81B8-6B200E61CB59}" type="sibTrans" cxnId="{52F471B0-FE64-4846-9816-D631FDBBE294}">
      <dgm:prSet/>
      <dgm:spPr/>
      <dgm:t>
        <a:bodyPr/>
        <a:lstStyle/>
        <a:p>
          <a:endParaRPr lang="tr-TR"/>
        </a:p>
      </dgm:t>
    </dgm:pt>
    <dgm:pt modelId="{1C9C745A-F780-4C53-9106-B7B0B153880C}" type="pres">
      <dgm:prSet presAssocID="{8246C41B-E1FF-4AC5-A022-B5D374279B7D}" presName="Name0" presStyleCnt="0">
        <dgm:presLayoutVars>
          <dgm:chMax val="7"/>
          <dgm:chPref val="7"/>
          <dgm:dir/>
        </dgm:presLayoutVars>
      </dgm:prSet>
      <dgm:spPr/>
      <dgm:t>
        <a:bodyPr/>
        <a:lstStyle/>
        <a:p>
          <a:endParaRPr lang="tr-TR"/>
        </a:p>
      </dgm:t>
    </dgm:pt>
    <dgm:pt modelId="{FC9D7531-BA72-4CFB-9414-0C095A9E0461}" type="pres">
      <dgm:prSet presAssocID="{8246C41B-E1FF-4AC5-A022-B5D374279B7D}" presName="Name1" presStyleCnt="0"/>
      <dgm:spPr/>
    </dgm:pt>
    <dgm:pt modelId="{A38F4DF8-7DB0-49C8-A221-4C172511EAE7}" type="pres">
      <dgm:prSet presAssocID="{8246C41B-E1FF-4AC5-A022-B5D374279B7D}" presName="cycle" presStyleCnt="0"/>
      <dgm:spPr/>
    </dgm:pt>
    <dgm:pt modelId="{32D4D9C6-87EA-4E2D-B398-72AC2CF2C146}" type="pres">
      <dgm:prSet presAssocID="{8246C41B-E1FF-4AC5-A022-B5D374279B7D}" presName="srcNode" presStyleLbl="node1" presStyleIdx="0" presStyleCnt="3"/>
      <dgm:spPr/>
    </dgm:pt>
    <dgm:pt modelId="{C67CD7C2-F1E3-4102-A18A-ED1118A91DA4}" type="pres">
      <dgm:prSet presAssocID="{8246C41B-E1FF-4AC5-A022-B5D374279B7D}" presName="conn" presStyleLbl="parChTrans1D2" presStyleIdx="0" presStyleCnt="1"/>
      <dgm:spPr/>
      <dgm:t>
        <a:bodyPr/>
        <a:lstStyle/>
        <a:p>
          <a:endParaRPr lang="tr-TR"/>
        </a:p>
      </dgm:t>
    </dgm:pt>
    <dgm:pt modelId="{30E390C2-9819-4732-AB94-4002631D55B3}" type="pres">
      <dgm:prSet presAssocID="{8246C41B-E1FF-4AC5-A022-B5D374279B7D}" presName="extraNode" presStyleLbl="node1" presStyleIdx="0" presStyleCnt="3"/>
      <dgm:spPr/>
    </dgm:pt>
    <dgm:pt modelId="{8FB2DFCB-99F5-43FF-934D-672319F3EA8B}" type="pres">
      <dgm:prSet presAssocID="{8246C41B-E1FF-4AC5-A022-B5D374279B7D}" presName="dstNode" presStyleLbl="node1" presStyleIdx="0" presStyleCnt="3"/>
      <dgm:spPr/>
    </dgm:pt>
    <dgm:pt modelId="{E3761F91-8E42-4DE6-9382-EF3933B1D97A}" type="pres">
      <dgm:prSet presAssocID="{13247A79-8CEE-4A0B-B7AC-C3AF25CCC89B}" presName="text_1" presStyleLbl="node1" presStyleIdx="0" presStyleCnt="3">
        <dgm:presLayoutVars>
          <dgm:bulletEnabled val="1"/>
        </dgm:presLayoutVars>
      </dgm:prSet>
      <dgm:spPr/>
      <dgm:t>
        <a:bodyPr/>
        <a:lstStyle/>
        <a:p>
          <a:endParaRPr lang="tr-TR"/>
        </a:p>
      </dgm:t>
    </dgm:pt>
    <dgm:pt modelId="{2FF10F7A-CB06-4D7F-8516-EAA967A4D3E4}" type="pres">
      <dgm:prSet presAssocID="{13247A79-8CEE-4A0B-B7AC-C3AF25CCC89B}" presName="accent_1" presStyleCnt="0"/>
      <dgm:spPr/>
    </dgm:pt>
    <dgm:pt modelId="{46148A36-6060-4FF4-83DC-41B4486036B7}" type="pres">
      <dgm:prSet presAssocID="{13247A79-8CEE-4A0B-B7AC-C3AF25CCC89B}" presName="accentRepeatNode" presStyleLbl="solidFgAcc1" presStyleIdx="0" presStyleCnt="3"/>
      <dgm:spPr/>
      <dgm:t>
        <a:bodyPr/>
        <a:lstStyle/>
        <a:p>
          <a:endParaRPr lang="tr-TR"/>
        </a:p>
      </dgm:t>
    </dgm:pt>
    <dgm:pt modelId="{F084EC8F-9BED-48E2-8748-D4FD1AE667F6}" type="pres">
      <dgm:prSet presAssocID="{AE2175FB-1AAB-4235-93D6-CF8F0329B4F0}" presName="text_2" presStyleLbl="node1" presStyleIdx="1" presStyleCnt="3">
        <dgm:presLayoutVars>
          <dgm:bulletEnabled val="1"/>
        </dgm:presLayoutVars>
      </dgm:prSet>
      <dgm:spPr/>
      <dgm:t>
        <a:bodyPr/>
        <a:lstStyle/>
        <a:p>
          <a:endParaRPr lang="tr-TR"/>
        </a:p>
      </dgm:t>
    </dgm:pt>
    <dgm:pt modelId="{C2753943-E7BB-4635-B52B-0E52E00F5CE3}" type="pres">
      <dgm:prSet presAssocID="{AE2175FB-1AAB-4235-93D6-CF8F0329B4F0}" presName="accent_2" presStyleCnt="0"/>
      <dgm:spPr/>
    </dgm:pt>
    <dgm:pt modelId="{91966ED7-D2B4-4B50-BA25-A211954365DF}" type="pres">
      <dgm:prSet presAssocID="{AE2175FB-1AAB-4235-93D6-CF8F0329B4F0}" presName="accentRepeatNode" presStyleLbl="solidFgAcc1" presStyleIdx="1" presStyleCnt="3"/>
      <dgm:spPr/>
    </dgm:pt>
    <dgm:pt modelId="{B47C0303-25A4-4E00-A07F-DA603663474A}" type="pres">
      <dgm:prSet presAssocID="{23AD3524-EE44-41C3-81F2-020EBCC96134}" presName="text_3" presStyleLbl="node1" presStyleIdx="2" presStyleCnt="3">
        <dgm:presLayoutVars>
          <dgm:bulletEnabled val="1"/>
        </dgm:presLayoutVars>
      </dgm:prSet>
      <dgm:spPr/>
      <dgm:t>
        <a:bodyPr/>
        <a:lstStyle/>
        <a:p>
          <a:endParaRPr lang="tr-TR"/>
        </a:p>
      </dgm:t>
    </dgm:pt>
    <dgm:pt modelId="{D63AF9DA-8D1B-4353-B0A2-416BE9C0B6CB}" type="pres">
      <dgm:prSet presAssocID="{23AD3524-EE44-41C3-81F2-020EBCC96134}" presName="accent_3" presStyleCnt="0"/>
      <dgm:spPr/>
    </dgm:pt>
    <dgm:pt modelId="{CDCC3628-122A-4BB4-8C50-92D42095E62A}" type="pres">
      <dgm:prSet presAssocID="{23AD3524-EE44-41C3-81F2-020EBCC96134}" presName="accentRepeatNode" presStyleLbl="solidFgAcc1" presStyleIdx="2" presStyleCnt="3"/>
      <dgm:spPr/>
    </dgm:pt>
  </dgm:ptLst>
  <dgm:cxnLst>
    <dgm:cxn modelId="{3E1657F0-84A5-411E-8497-A71F6407CBC1}" type="presOf" srcId="{23AD3524-EE44-41C3-81F2-020EBCC96134}" destId="{B47C0303-25A4-4E00-A07F-DA603663474A}" srcOrd="0" destOrd="0" presId="urn:microsoft.com/office/officeart/2008/layout/VerticalCurvedList"/>
    <dgm:cxn modelId="{94D55F60-E13F-4F4F-B5A0-B93603016DFE}" type="presOf" srcId="{13247A79-8CEE-4A0B-B7AC-C3AF25CCC89B}" destId="{E3761F91-8E42-4DE6-9382-EF3933B1D97A}" srcOrd="0" destOrd="0" presId="urn:microsoft.com/office/officeart/2008/layout/VerticalCurvedList"/>
    <dgm:cxn modelId="{85921184-6F9F-43BE-B9D4-FAB0FDEAF11E}" type="presOf" srcId="{8246C41B-E1FF-4AC5-A022-B5D374279B7D}" destId="{1C9C745A-F780-4C53-9106-B7B0B153880C}" srcOrd="0" destOrd="0" presId="urn:microsoft.com/office/officeart/2008/layout/VerticalCurvedList"/>
    <dgm:cxn modelId="{E3FE8E3A-AE0D-4E4C-97B2-21574E37BF47}" srcId="{8246C41B-E1FF-4AC5-A022-B5D374279B7D}" destId="{13247A79-8CEE-4A0B-B7AC-C3AF25CCC89B}" srcOrd="0" destOrd="0" parTransId="{78ACC7FB-32A9-4734-BC49-AE8BFD4A0B5E}" sibTransId="{45289228-48AB-461E-8DFE-F46CE6F57C7C}"/>
    <dgm:cxn modelId="{52F471B0-FE64-4846-9816-D631FDBBE294}" srcId="{8246C41B-E1FF-4AC5-A022-B5D374279B7D}" destId="{23AD3524-EE44-41C3-81F2-020EBCC96134}" srcOrd="2" destOrd="0" parTransId="{DADB455D-A4FC-480A-AEA3-65A91B8EF775}" sibTransId="{AE3E655F-C14C-476A-81B8-6B200E61CB59}"/>
    <dgm:cxn modelId="{A15AC79E-DBA3-408A-B556-4331DFCD09A1}" type="presOf" srcId="{AE2175FB-1AAB-4235-93D6-CF8F0329B4F0}" destId="{F084EC8F-9BED-48E2-8748-D4FD1AE667F6}" srcOrd="0" destOrd="0" presId="urn:microsoft.com/office/officeart/2008/layout/VerticalCurvedList"/>
    <dgm:cxn modelId="{0C7FC035-F2F3-4861-9DB6-DC0F09E1AA68}" srcId="{8246C41B-E1FF-4AC5-A022-B5D374279B7D}" destId="{AE2175FB-1AAB-4235-93D6-CF8F0329B4F0}" srcOrd="1" destOrd="0" parTransId="{A126F2D4-239E-4731-B661-E4A4B1F032B2}" sibTransId="{92D3952C-9112-4EA7-B13B-F28BE7DD5FFE}"/>
    <dgm:cxn modelId="{811757CE-4088-437E-BD74-16925940748B}" type="presOf" srcId="{45289228-48AB-461E-8DFE-F46CE6F57C7C}" destId="{C67CD7C2-F1E3-4102-A18A-ED1118A91DA4}" srcOrd="0" destOrd="0" presId="urn:microsoft.com/office/officeart/2008/layout/VerticalCurvedList"/>
    <dgm:cxn modelId="{9860CED3-DCDC-40E1-A496-154585B284AC}" type="presParOf" srcId="{1C9C745A-F780-4C53-9106-B7B0B153880C}" destId="{FC9D7531-BA72-4CFB-9414-0C095A9E0461}" srcOrd="0" destOrd="0" presId="urn:microsoft.com/office/officeart/2008/layout/VerticalCurvedList"/>
    <dgm:cxn modelId="{F2347570-AF0F-42E5-B609-3DD89E36B1D2}" type="presParOf" srcId="{FC9D7531-BA72-4CFB-9414-0C095A9E0461}" destId="{A38F4DF8-7DB0-49C8-A221-4C172511EAE7}" srcOrd="0" destOrd="0" presId="urn:microsoft.com/office/officeart/2008/layout/VerticalCurvedList"/>
    <dgm:cxn modelId="{9049A1A2-A066-46D5-B7D6-10AFD8E80E1D}" type="presParOf" srcId="{A38F4DF8-7DB0-49C8-A221-4C172511EAE7}" destId="{32D4D9C6-87EA-4E2D-B398-72AC2CF2C146}" srcOrd="0" destOrd="0" presId="urn:microsoft.com/office/officeart/2008/layout/VerticalCurvedList"/>
    <dgm:cxn modelId="{1AC81E87-2B88-4230-9D02-6736E9AB5BD8}" type="presParOf" srcId="{A38F4DF8-7DB0-49C8-A221-4C172511EAE7}" destId="{C67CD7C2-F1E3-4102-A18A-ED1118A91DA4}" srcOrd="1" destOrd="0" presId="urn:microsoft.com/office/officeart/2008/layout/VerticalCurvedList"/>
    <dgm:cxn modelId="{268E3976-988F-40E8-9224-69349DBA193E}" type="presParOf" srcId="{A38F4DF8-7DB0-49C8-A221-4C172511EAE7}" destId="{30E390C2-9819-4732-AB94-4002631D55B3}" srcOrd="2" destOrd="0" presId="urn:microsoft.com/office/officeart/2008/layout/VerticalCurvedList"/>
    <dgm:cxn modelId="{8989C5CF-6041-44E4-AC5D-216E15F47326}" type="presParOf" srcId="{A38F4DF8-7DB0-49C8-A221-4C172511EAE7}" destId="{8FB2DFCB-99F5-43FF-934D-672319F3EA8B}" srcOrd="3" destOrd="0" presId="urn:microsoft.com/office/officeart/2008/layout/VerticalCurvedList"/>
    <dgm:cxn modelId="{C707330B-B5CA-4998-9113-8310D9BF491A}" type="presParOf" srcId="{FC9D7531-BA72-4CFB-9414-0C095A9E0461}" destId="{E3761F91-8E42-4DE6-9382-EF3933B1D97A}" srcOrd="1" destOrd="0" presId="urn:microsoft.com/office/officeart/2008/layout/VerticalCurvedList"/>
    <dgm:cxn modelId="{32F7A0F7-3F0C-48FA-8698-60ED2772F319}" type="presParOf" srcId="{FC9D7531-BA72-4CFB-9414-0C095A9E0461}" destId="{2FF10F7A-CB06-4D7F-8516-EAA967A4D3E4}" srcOrd="2" destOrd="0" presId="urn:microsoft.com/office/officeart/2008/layout/VerticalCurvedList"/>
    <dgm:cxn modelId="{5DC1CD76-79AE-4F76-BF2D-3555FAAF54CD}" type="presParOf" srcId="{2FF10F7A-CB06-4D7F-8516-EAA967A4D3E4}" destId="{46148A36-6060-4FF4-83DC-41B4486036B7}" srcOrd="0" destOrd="0" presId="urn:microsoft.com/office/officeart/2008/layout/VerticalCurvedList"/>
    <dgm:cxn modelId="{51D73CF0-D190-427B-9A34-108576F16E57}" type="presParOf" srcId="{FC9D7531-BA72-4CFB-9414-0C095A9E0461}" destId="{F084EC8F-9BED-48E2-8748-D4FD1AE667F6}" srcOrd="3" destOrd="0" presId="urn:microsoft.com/office/officeart/2008/layout/VerticalCurvedList"/>
    <dgm:cxn modelId="{EFF65BDA-B781-4EBA-82BC-CC7FE9B60BCA}" type="presParOf" srcId="{FC9D7531-BA72-4CFB-9414-0C095A9E0461}" destId="{C2753943-E7BB-4635-B52B-0E52E00F5CE3}" srcOrd="4" destOrd="0" presId="urn:microsoft.com/office/officeart/2008/layout/VerticalCurvedList"/>
    <dgm:cxn modelId="{09278A28-788D-4B81-915B-34ED653A2220}" type="presParOf" srcId="{C2753943-E7BB-4635-B52B-0E52E00F5CE3}" destId="{91966ED7-D2B4-4B50-BA25-A211954365DF}" srcOrd="0" destOrd="0" presId="urn:microsoft.com/office/officeart/2008/layout/VerticalCurvedList"/>
    <dgm:cxn modelId="{CBCAFCEF-B9BD-4277-B6A3-015B49622206}" type="presParOf" srcId="{FC9D7531-BA72-4CFB-9414-0C095A9E0461}" destId="{B47C0303-25A4-4E00-A07F-DA603663474A}" srcOrd="5" destOrd="0" presId="urn:microsoft.com/office/officeart/2008/layout/VerticalCurvedList"/>
    <dgm:cxn modelId="{EB32145F-CBF0-40D8-9C19-6AF382CB7772}" type="presParOf" srcId="{FC9D7531-BA72-4CFB-9414-0C095A9E0461}" destId="{D63AF9DA-8D1B-4353-B0A2-416BE9C0B6CB}" srcOrd="6" destOrd="0" presId="urn:microsoft.com/office/officeart/2008/layout/VerticalCurvedList"/>
    <dgm:cxn modelId="{D31226F4-729E-40A7-A6CB-E1F8659FF5B1}" type="presParOf" srcId="{D63AF9DA-8D1B-4353-B0A2-416BE9C0B6CB}" destId="{CDCC3628-122A-4BB4-8C50-92D42095E62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46C41B-E1FF-4AC5-A022-B5D374279B7D}"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AE2175FB-1AAB-4235-93D6-CF8F0329B4F0}">
      <dgm:prSet phldrT="[Metin]"/>
      <dgm:spPr/>
      <dgm:t>
        <a:bodyPr/>
        <a:lstStyle/>
        <a:p>
          <a:r>
            <a:rPr lang="tr-TR" smtClean="0"/>
            <a:t>Yerel Yerleştirme İle Öğrenci Alan Okullar</a:t>
          </a:r>
          <a:endParaRPr lang="tr-TR"/>
        </a:p>
      </dgm:t>
    </dgm:pt>
    <dgm:pt modelId="{A126F2D4-239E-4731-B661-E4A4B1F032B2}" type="parTrans" cxnId="{0C7FC035-F2F3-4861-9DB6-DC0F09E1AA68}">
      <dgm:prSet/>
      <dgm:spPr/>
      <dgm:t>
        <a:bodyPr/>
        <a:lstStyle/>
        <a:p>
          <a:endParaRPr lang="tr-TR"/>
        </a:p>
      </dgm:t>
    </dgm:pt>
    <dgm:pt modelId="{92D3952C-9112-4EA7-B13B-F28BE7DD5FFE}" type="sibTrans" cxnId="{0C7FC035-F2F3-4861-9DB6-DC0F09E1AA68}">
      <dgm:prSet/>
      <dgm:spPr/>
      <dgm:t>
        <a:bodyPr/>
        <a:lstStyle/>
        <a:p>
          <a:endParaRPr lang="tr-TR"/>
        </a:p>
      </dgm:t>
    </dgm:pt>
    <dgm:pt modelId="{23AD3524-EE44-41C3-81F2-020EBCC96134}">
      <dgm:prSet phldrT="[Metin]"/>
      <dgm:spPr/>
      <dgm:t>
        <a:bodyPr/>
        <a:lstStyle/>
        <a:p>
          <a:r>
            <a:rPr lang="tr-TR" smtClean="0"/>
            <a:t>Pansiyonlu Okullar</a:t>
          </a:r>
          <a:endParaRPr lang="tr-TR"/>
        </a:p>
      </dgm:t>
    </dgm:pt>
    <dgm:pt modelId="{DADB455D-A4FC-480A-AEA3-65A91B8EF775}" type="parTrans" cxnId="{52F471B0-FE64-4846-9816-D631FDBBE294}">
      <dgm:prSet/>
      <dgm:spPr/>
      <dgm:t>
        <a:bodyPr/>
        <a:lstStyle/>
        <a:p>
          <a:endParaRPr lang="tr-TR"/>
        </a:p>
      </dgm:t>
    </dgm:pt>
    <dgm:pt modelId="{AE3E655F-C14C-476A-81B8-6B200E61CB59}" type="sibTrans" cxnId="{52F471B0-FE64-4846-9816-D631FDBBE294}">
      <dgm:prSet/>
      <dgm:spPr/>
      <dgm:t>
        <a:bodyPr/>
        <a:lstStyle/>
        <a:p>
          <a:endParaRPr lang="tr-TR"/>
        </a:p>
      </dgm:t>
    </dgm:pt>
    <dgm:pt modelId="{E545F7C3-78AC-4D4A-B012-708FE1FE27DE}" type="pres">
      <dgm:prSet presAssocID="{8246C41B-E1FF-4AC5-A022-B5D374279B7D}" presName="linear" presStyleCnt="0">
        <dgm:presLayoutVars>
          <dgm:dir/>
          <dgm:animLvl val="lvl"/>
          <dgm:resizeHandles val="exact"/>
        </dgm:presLayoutVars>
      </dgm:prSet>
      <dgm:spPr/>
      <dgm:t>
        <a:bodyPr/>
        <a:lstStyle/>
        <a:p>
          <a:endParaRPr lang="tr-TR"/>
        </a:p>
      </dgm:t>
    </dgm:pt>
    <dgm:pt modelId="{EFFD5416-2D35-4ABF-BD14-9C5FAE8E836B}" type="pres">
      <dgm:prSet presAssocID="{AE2175FB-1AAB-4235-93D6-CF8F0329B4F0}" presName="parentLin" presStyleCnt="0"/>
      <dgm:spPr/>
    </dgm:pt>
    <dgm:pt modelId="{5960E9AD-7311-4E31-8CD4-53CB02A8B75A}" type="pres">
      <dgm:prSet presAssocID="{AE2175FB-1AAB-4235-93D6-CF8F0329B4F0}" presName="parentLeftMargin" presStyleLbl="node1" presStyleIdx="0" presStyleCnt="2"/>
      <dgm:spPr/>
      <dgm:t>
        <a:bodyPr/>
        <a:lstStyle/>
        <a:p>
          <a:endParaRPr lang="tr-TR"/>
        </a:p>
      </dgm:t>
    </dgm:pt>
    <dgm:pt modelId="{2C7FF761-0B99-40F4-96DF-8FE97361D464}" type="pres">
      <dgm:prSet presAssocID="{AE2175FB-1AAB-4235-93D6-CF8F0329B4F0}" presName="parentText" presStyleLbl="node1" presStyleIdx="0" presStyleCnt="2">
        <dgm:presLayoutVars>
          <dgm:chMax val="0"/>
          <dgm:bulletEnabled val="1"/>
        </dgm:presLayoutVars>
      </dgm:prSet>
      <dgm:spPr/>
      <dgm:t>
        <a:bodyPr/>
        <a:lstStyle/>
        <a:p>
          <a:endParaRPr lang="tr-TR"/>
        </a:p>
      </dgm:t>
    </dgm:pt>
    <dgm:pt modelId="{D95BCEF2-7F8A-4EF3-88C5-381D5DC2A294}" type="pres">
      <dgm:prSet presAssocID="{AE2175FB-1AAB-4235-93D6-CF8F0329B4F0}" presName="negativeSpace" presStyleCnt="0"/>
      <dgm:spPr/>
    </dgm:pt>
    <dgm:pt modelId="{523DE3C2-C0CE-452B-BC9D-313A17069AAB}" type="pres">
      <dgm:prSet presAssocID="{AE2175FB-1AAB-4235-93D6-CF8F0329B4F0}" presName="childText" presStyleLbl="conFgAcc1" presStyleIdx="0" presStyleCnt="2">
        <dgm:presLayoutVars>
          <dgm:bulletEnabled val="1"/>
        </dgm:presLayoutVars>
      </dgm:prSet>
      <dgm:spPr/>
    </dgm:pt>
    <dgm:pt modelId="{CD827859-1AA6-4EEA-ABDB-BCE85D342CAB}" type="pres">
      <dgm:prSet presAssocID="{92D3952C-9112-4EA7-B13B-F28BE7DD5FFE}" presName="spaceBetweenRectangles" presStyleCnt="0"/>
      <dgm:spPr/>
    </dgm:pt>
    <dgm:pt modelId="{E9345705-574E-4C14-A96E-1D4B6FD1593D}" type="pres">
      <dgm:prSet presAssocID="{23AD3524-EE44-41C3-81F2-020EBCC96134}" presName="parentLin" presStyleCnt="0"/>
      <dgm:spPr/>
    </dgm:pt>
    <dgm:pt modelId="{6A222291-D4E5-4156-AFB4-67626D757374}" type="pres">
      <dgm:prSet presAssocID="{23AD3524-EE44-41C3-81F2-020EBCC96134}" presName="parentLeftMargin" presStyleLbl="node1" presStyleIdx="0" presStyleCnt="2"/>
      <dgm:spPr/>
      <dgm:t>
        <a:bodyPr/>
        <a:lstStyle/>
        <a:p>
          <a:endParaRPr lang="tr-TR"/>
        </a:p>
      </dgm:t>
    </dgm:pt>
    <dgm:pt modelId="{BA643C9A-49B2-4A9E-A239-ACAB71726878}" type="pres">
      <dgm:prSet presAssocID="{23AD3524-EE44-41C3-81F2-020EBCC96134}" presName="parentText" presStyleLbl="node1" presStyleIdx="1" presStyleCnt="2">
        <dgm:presLayoutVars>
          <dgm:chMax val="0"/>
          <dgm:bulletEnabled val="1"/>
        </dgm:presLayoutVars>
      </dgm:prSet>
      <dgm:spPr/>
      <dgm:t>
        <a:bodyPr/>
        <a:lstStyle/>
        <a:p>
          <a:endParaRPr lang="tr-TR"/>
        </a:p>
      </dgm:t>
    </dgm:pt>
    <dgm:pt modelId="{1D847CF8-590E-42FC-8415-ECE94954FA7C}" type="pres">
      <dgm:prSet presAssocID="{23AD3524-EE44-41C3-81F2-020EBCC96134}" presName="negativeSpace" presStyleCnt="0"/>
      <dgm:spPr/>
    </dgm:pt>
    <dgm:pt modelId="{C079E8F9-ACA7-4EE8-9C34-5507CE025557}" type="pres">
      <dgm:prSet presAssocID="{23AD3524-EE44-41C3-81F2-020EBCC96134}" presName="childText" presStyleLbl="conFgAcc1" presStyleIdx="1" presStyleCnt="2">
        <dgm:presLayoutVars>
          <dgm:bulletEnabled val="1"/>
        </dgm:presLayoutVars>
      </dgm:prSet>
      <dgm:spPr/>
    </dgm:pt>
  </dgm:ptLst>
  <dgm:cxnLst>
    <dgm:cxn modelId="{7DC7B739-7CD9-4CE7-BA6D-AC5042CF8797}" type="presOf" srcId="{23AD3524-EE44-41C3-81F2-020EBCC96134}" destId="{BA643C9A-49B2-4A9E-A239-ACAB71726878}" srcOrd="1" destOrd="0" presId="urn:microsoft.com/office/officeart/2005/8/layout/list1"/>
    <dgm:cxn modelId="{571E30A0-7626-4C51-B9FC-7443526AF0CC}" type="presOf" srcId="{AE2175FB-1AAB-4235-93D6-CF8F0329B4F0}" destId="{5960E9AD-7311-4E31-8CD4-53CB02A8B75A}" srcOrd="0" destOrd="0" presId="urn:microsoft.com/office/officeart/2005/8/layout/list1"/>
    <dgm:cxn modelId="{5EC98ABC-7643-48C0-93C4-5EAF691D71E2}" type="presOf" srcId="{AE2175FB-1AAB-4235-93D6-CF8F0329B4F0}" destId="{2C7FF761-0B99-40F4-96DF-8FE97361D464}" srcOrd="1" destOrd="0" presId="urn:microsoft.com/office/officeart/2005/8/layout/list1"/>
    <dgm:cxn modelId="{52F471B0-FE64-4846-9816-D631FDBBE294}" srcId="{8246C41B-E1FF-4AC5-A022-B5D374279B7D}" destId="{23AD3524-EE44-41C3-81F2-020EBCC96134}" srcOrd="1" destOrd="0" parTransId="{DADB455D-A4FC-480A-AEA3-65A91B8EF775}" sibTransId="{AE3E655F-C14C-476A-81B8-6B200E61CB59}"/>
    <dgm:cxn modelId="{8FBD15C8-F269-4BA0-9058-446BE28739BE}" type="presOf" srcId="{23AD3524-EE44-41C3-81F2-020EBCC96134}" destId="{6A222291-D4E5-4156-AFB4-67626D757374}" srcOrd="0" destOrd="0" presId="urn:microsoft.com/office/officeart/2005/8/layout/list1"/>
    <dgm:cxn modelId="{E7E4DC75-1983-4CEE-80C3-BD39235E5792}" type="presOf" srcId="{8246C41B-E1FF-4AC5-A022-B5D374279B7D}" destId="{E545F7C3-78AC-4D4A-B012-708FE1FE27DE}" srcOrd="0" destOrd="0" presId="urn:microsoft.com/office/officeart/2005/8/layout/list1"/>
    <dgm:cxn modelId="{0C7FC035-F2F3-4861-9DB6-DC0F09E1AA68}" srcId="{8246C41B-E1FF-4AC5-A022-B5D374279B7D}" destId="{AE2175FB-1AAB-4235-93D6-CF8F0329B4F0}" srcOrd="0" destOrd="0" parTransId="{A126F2D4-239E-4731-B661-E4A4B1F032B2}" sibTransId="{92D3952C-9112-4EA7-B13B-F28BE7DD5FFE}"/>
    <dgm:cxn modelId="{6DD8446B-F887-4A4E-89DA-5DE5392D0B2C}" type="presParOf" srcId="{E545F7C3-78AC-4D4A-B012-708FE1FE27DE}" destId="{EFFD5416-2D35-4ABF-BD14-9C5FAE8E836B}" srcOrd="0" destOrd="0" presId="urn:microsoft.com/office/officeart/2005/8/layout/list1"/>
    <dgm:cxn modelId="{2ACFA3FA-CAB5-458C-AFD4-91739056108E}" type="presParOf" srcId="{EFFD5416-2D35-4ABF-BD14-9C5FAE8E836B}" destId="{5960E9AD-7311-4E31-8CD4-53CB02A8B75A}" srcOrd="0" destOrd="0" presId="urn:microsoft.com/office/officeart/2005/8/layout/list1"/>
    <dgm:cxn modelId="{6565A1C5-C523-4E4A-9B06-DB646230AFDF}" type="presParOf" srcId="{EFFD5416-2D35-4ABF-BD14-9C5FAE8E836B}" destId="{2C7FF761-0B99-40F4-96DF-8FE97361D464}" srcOrd="1" destOrd="0" presId="urn:microsoft.com/office/officeart/2005/8/layout/list1"/>
    <dgm:cxn modelId="{9543F291-61E2-4C62-A20D-4809AAC12913}" type="presParOf" srcId="{E545F7C3-78AC-4D4A-B012-708FE1FE27DE}" destId="{D95BCEF2-7F8A-4EF3-88C5-381D5DC2A294}" srcOrd="1" destOrd="0" presId="urn:microsoft.com/office/officeart/2005/8/layout/list1"/>
    <dgm:cxn modelId="{9F8263F4-DD5A-4C06-BF86-02C09D20ACDA}" type="presParOf" srcId="{E545F7C3-78AC-4D4A-B012-708FE1FE27DE}" destId="{523DE3C2-C0CE-452B-BC9D-313A17069AAB}" srcOrd="2" destOrd="0" presId="urn:microsoft.com/office/officeart/2005/8/layout/list1"/>
    <dgm:cxn modelId="{CA60F936-41B9-47B3-9F0F-F7AA13068E1A}" type="presParOf" srcId="{E545F7C3-78AC-4D4A-B012-708FE1FE27DE}" destId="{CD827859-1AA6-4EEA-ABDB-BCE85D342CAB}" srcOrd="3" destOrd="0" presId="urn:microsoft.com/office/officeart/2005/8/layout/list1"/>
    <dgm:cxn modelId="{075B5EBA-3505-4D59-A506-609ED7C0E71F}" type="presParOf" srcId="{E545F7C3-78AC-4D4A-B012-708FE1FE27DE}" destId="{E9345705-574E-4C14-A96E-1D4B6FD1593D}" srcOrd="4" destOrd="0" presId="urn:microsoft.com/office/officeart/2005/8/layout/list1"/>
    <dgm:cxn modelId="{5FFC149A-52A9-42F0-9062-75116F6DF781}" type="presParOf" srcId="{E9345705-574E-4C14-A96E-1D4B6FD1593D}" destId="{6A222291-D4E5-4156-AFB4-67626D757374}" srcOrd="0" destOrd="0" presId="urn:microsoft.com/office/officeart/2005/8/layout/list1"/>
    <dgm:cxn modelId="{12FBC2C0-A2A6-4F4B-816F-B05AC985EFDC}" type="presParOf" srcId="{E9345705-574E-4C14-A96E-1D4B6FD1593D}" destId="{BA643C9A-49B2-4A9E-A239-ACAB71726878}" srcOrd="1" destOrd="0" presId="urn:microsoft.com/office/officeart/2005/8/layout/list1"/>
    <dgm:cxn modelId="{313C4EEA-73C5-4410-8EAF-37F2EB9D1994}" type="presParOf" srcId="{E545F7C3-78AC-4D4A-B012-708FE1FE27DE}" destId="{1D847CF8-590E-42FC-8415-ECE94954FA7C}" srcOrd="5" destOrd="0" presId="urn:microsoft.com/office/officeart/2005/8/layout/list1"/>
    <dgm:cxn modelId="{83791CFB-88A2-4BD0-B0E8-060AF4ACC9FF}" type="presParOf" srcId="{E545F7C3-78AC-4D4A-B012-708FE1FE27DE}" destId="{C079E8F9-ACA7-4EE8-9C34-5507CE02555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A6DFA5-CF5F-40D6-846D-D60898CB1518}" type="doc">
      <dgm:prSet loTypeId="urn:microsoft.com/office/officeart/2005/8/layout/radial5" loCatId="relationship" qsTypeId="urn:microsoft.com/office/officeart/2005/8/quickstyle/simple1" qsCatId="simple" csTypeId="urn:microsoft.com/office/officeart/2005/8/colors/colorful3" csCatId="colorful" phldr="1"/>
      <dgm:spPr/>
      <dgm:t>
        <a:bodyPr/>
        <a:lstStyle/>
        <a:p>
          <a:endParaRPr lang="tr-TR"/>
        </a:p>
      </dgm:t>
    </dgm:pt>
    <dgm:pt modelId="{D6740E15-C069-4851-B582-6DCE2DE6D427}">
      <dgm:prSet phldrT="[Metin]"/>
      <dgm:spPr/>
      <dgm:t>
        <a:bodyPr/>
        <a:lstStyle/>
        <a:p>
          <a:r>
            <a:rPr lang="tr-TR" smtClean="0"/>
            <a:t>İlk 3 Okul</a:t>
          </a:r>
          <a:endParaRPr lang="tr-TR"/>
        </a:p>
      </dgm:t>
    </dgm:pt>
    <dgm:pt modelId="{D475334F-0B96-445B-B520-2E371AEF4A45}" type="parTrans" cxnId="{01D95AE4-DF2D-480C-86E4-15D10318C689}">
      <dgm:prSet/>
      <dgm:spPr/>
      <dgm:t>
        <a:bodyPr/>
        <a:lstStyle/>
        <a:p>
          <a:endParaRPr lang="tr-TR"/>
        </a:p>
      </dgm:t>
    </dgm:pt>
    <dgm:pt modelId="{580C1650-675C-48E8-9C29-59FD91581AB1}" type="sibTrans" cxnId="{01D95AE4-DF2D-480C-86E4-15D10318C689}">
      <dgm:prSet/>
      <dgm:spPr/>
      <dgm:t>
        <a:bodyPr/>
        <a:lstStyle/>
        <a:p>
          <a:endParaRPr lang="tr-TR"/>
        </a:p>
      </dgm:t>
    </dgm:pt>
    <dgm:pt modelId="{11E751E5-C90D-4CF3-85DE-06EB2B428DE3}">
      <dgm:prSet phldrT="[Metin]"/>
      <dgm:spPr>
        <a:solidFill>
          <a:srgbClr val="7030A0"/>
        </a:solidFill>
      </dgm:spPr>
      <dgm:t>
        <a:bodyPr/>
        <a:lstStyle/>
        <a:p>
          <a:r>
            <a:rPr lang="tr-TR" smtClean="0"/>
            <a:t>Kayıt Alanından</a:t>
          </a:r>
          <a:endParaRPr lang="tr-TR"/>
        </a:p>
      </dgm:t>
    </dgm:pt>
    <dgm:pt modelId="{DD128226-6E9E-442F-AF75-A475AD1C0709}" type="parTrans" cxnId="{6CA749E1-717C-45BF-A0E3-8D8C7893D099}">
      <dgm:prSet/>
      <dgm:spPr/>
      <dgm:t>
        <a:bodyPr/>
        <a:lstStyle/>
        <a:p>
          <a:endParaRPr lang="tr-TR"/>
        </a:p>
      </dgm:t>
    </dgm:pt>
    <dgm:pt modelId="{53C5CBCD-C9FA-475F-9DBD-69392C4A7DC2}" type="sibTrans" cxnId="{6CA749E1-717C-45BF-A0E3-8D8C7893D099}">
      <dgm:prSet/>
      <dgm:spPr/>
      <dgm:t>
        <a:bodyPr/>
        <a:lstStyle/>
        <a:p>
          <a:endParaRPr lang="tr-TR"/>
        </a:p>
      </dgm:t>
    </dgm:pt>
    <dgm:pt modelId="{1A8995A3-E2C5-41C2-AAAF-02B936E507B3}">
      <dgm:prSet phldrT="[Metin]"/>
      <dgm:spPr>
        <a:solidFill>
          <a:srgbClr val="7030A0"/>
        </a:solidFill>
      </dgm:spPr>
      <dgm:t>
        <a:bodyPr/>
        <a:lstStyle/>
        <a:p>
          <a:r>
            <a:rPr lang="tr-TR" smtClean="0"/>
            <a:t>Kayıt Alanından</a:t>
          </a:r>
          <a:endParaRPr lang="tr-TR"/>
        </a:p>
      </dgm:t>
    </dgm:pt>
    <dgm:pt modelId="{029DFE55-F10D-4FBB-A4F3-B3D1F3558CC5}" type="parTrans" cxnId="{DAAC0891-DF00-42E4-9CC9-A2E132DDC370}">
      <dgm:prSet/>
      <dgm:spPr/>
      <dgm:t>
        <a:bodyPr/>
        <a:lstStyle/>
        <a:p>
          <a:endParaRPr lang="tr-TR"/>
        </a:p>
      </dgm:t>
    </dgm:pt>
    <dgm:pt modelId="{1B5C7F3E-7A42-458B-90DD-7B782842A8C8}" type="sibTrans" cxnId="{DAAC0891-DF00-42E4-9CC9-A2E132DDC370}">
      <dgm:prSet/>
      <dgm:spPr/>
      <dgm:t>
        <a:bodyPr/>
        <a:lstStyle/>
        <a:p>
          <a:endParaRPr lang="tr-TR"/>
        </a:p>
      </dgm:t>
    </dgm:pt>
    <dgm:pt modelId="{1C513EE5-E12A-4895-B8CF-615D892A17E1}">
      <dgm:prSet phldrT="[Metin]"/>
      <dgm:spPr/>
      <dgm:t>
        <a:bodyPr/>
        <a:lstStyle/>
        <a:p>
          <a:endParaRPr lang="tr-TR"/>
        </a:p>
      </dgm:t>
    </dgm:pt>
    <dgm:pt modelId="{E21C1E18-15D6-4C63-9BB8-12CCDDD7F952}" type="parTrans" cxnId="{647AE868-8443-4D94-AE34-2483A037154C}">
      <dgm:prSet/>
      <dgm:spPr/>
      <dgm:t>
        <a:bodyPr/>
        <a:lstStyle/>
        <a:p>
          <a:endParaRPr lang="tr-TR"/>
        </a:p>
      </dgm:t>
    </dgm:pt>
    <dgm:pt modelId="{26DF62E1-BCE2-419C-BC7E-08BA6421D805}" type="sibTrans" cxnId="{647AE868-8443-4D94-AE34-2483A037154C}">
      <dgm:prSet/>
      <dgm:spPr/>
      <dgm:t>
        <a:bodyPr/>
        <a:lstStyle/>
        <a:p>
          <a:endParaRPr lang="tr-TR"/>
        </a:p>
      </dgm:t>
    </dgm:pt>
    <dgm:pt modelId="{F639E5B0-EDB2-4B6E-9BDB-3B2F68978B35}">
      <dgm:prSet phldrT="[Metin]" phldr="1"/>
      <dgm:spPr/>
      <dgm:t>
        <a:bodyPr/>
        <a:lstStyle/>
        <a:p>
          <a:endParaRPr lang="tr-TR"/>
        </a:p>
      </dgm:t>
    </dgm:pt>
    <dgm:pt modelId="{C56A60ED-6C9D-43E7-8C07-F8CF693883FA}" type="parTrans" cxnId="{B84D76DB-C09D-4179-97D5-F3D6326BF44E}">
      <dgm:prSet/>
      <dgm:spPr/>
      <dgm:t>
        <a:bodyPr/>
        <a:lstStyle/>
        <a:p>
          <a:endParaRPr lang="tr-TR"/>
        </a:p>
      </dgm:t>
    </dgm:pt>
    <dgm:pt modelId="{E6B02389-203F-4165-B60F-275D033070FC}" type="sibTrans" cxnId="{B84D76DB-C09D-4179-97D5-F3D6326BF44E}">
      <dgm:prSet/>
      <dgm:spPr/>
      <dgm:t>
        <a:bodyPr/>
        <a:lstStyle/>
        <a:p>
          <a:endParaRPr lang="tr-TR"/>
        </a:p>
      </dgm:t>
    </dgm:pt>
    <dgm:pt modelId="{120547AF-241D-4E4B-86F3-FF51A7CB3BD2}">
      <dgm:prSet phldrT="[Metin]" phldr="1"/>
      <dgm:spPr/>
      <dgm:t>
        <a:bodyPr/>
        <a:lstStyle/>
        <a:p>
          <a:endParaRPr lang="tr-TR"/>
        </a:p>
      </dgm:t>
    </dgm:pt>
    <dgm:pt modelId="{B40A5F37-2157-44FA-9BF4-938022F58056}" type="parTrans" cxnId="{97B8234F-16DA-4806-85F2-0082434BD9FC}">
      <dgm:prSet/>
      <dgm:spPr/>
      <dgm:t>
        <a:bodyPr/>
        <a:lstStyle/>
        <a:p>
          <a:endParaRPr lang="tr-TR"/>
        </a:p>
      </dgm:t>
    </dgm:pt>
    <dgm:pt modelId="{56B9277B-A6D3-4968-A42F-915D432DC3E9}" type="sibTrans" cxnId="{97B8234F-16DA-4806-85F2-0082434BD9FC}">
      <dgm:prSet/>
      <dgm:spPr/>
      <dgm:t>
        <a:bodyPr/>
        <a:lstStyle/>
        <a:p>
          <a:endParaRPr lang="tr-TR"/>
        </a:p>
      </dgm:t>
    </dgm:pt>
    <dgm:pt modelId="{A8A38F46-20D5-4474-8917-80E506035BE2}">
      <dgm:prSet phldrT="[Metin]" phldr="1"/>
      <dgm:spPr/>
      <dgm:t>
        <a:bodyPr/>
        <a:lstStyle/>
        <a:p>
          <a:endParaRPr lang="tr-TR"/>
        </a:p>
      </dgm:t>
    </dgm:pt>
    <dgm:pt modelId="{925393E7-450A-409B-B6C6-201D2BABCF0F}" type="parTrans" cxnId="{4C78CA71-6595-4BEE-81FB-F76A09CB4D22}">
      <dgm:prSet/>
      <dgm:spPr/>
      <dgm:t>
        <a:bodyPr/>
        <a:lstStyle/>
        <a:p>
          <a:endParaRPr lang="tr-TR"/>
        </a:p>
      </dgm:t>
    </dgm:pt>
    <dgm:pt modelId="{FF59C037-6B49-4976-AC0C-13ABD2FD5F71}" type="sibTrans" cxnId="{4C78CA71-6595-4BEE-81FB-F76A09CB4D22}">
      <dgm:prSet/>
      <dgm:spPr/>
      <dgm:t>
        <a:bodyPr/>
        <a:lstStyle/>
        <a:p>
          <a:endParaRPr lang="tr-TR"/>
        </a:p>
      </dgm:t>
    </dgm:pt>
    <dgm:pt modelId="{D3B5AD54-08C5-4B84-B5EC-CB6D676E5C8C}">
      <dgm:prSet phldrT="[Metin]" phldr="1"/>
      <dgm:spPr/>
      <dgm:t>
        <a:bodyPr/>
        <a:lstStyle/>
        <a:p>
          <a:endParaRPr lang="tr-TR"/>
        </a:p>
      </dgm:t>
    </dgm:pt>
    <dgm:pt modelId="{7CB0E902-ED1D-4F68-899D-2C4DB8A30FF9}" type="parTrans" cxnId="{8FB0E4B6-A53E-4854-BFF3-3215C0D0E9A9}">
      <dgm:prSet/>
      <dgm:spPr/>
      <dgm:t>
        <a:bodyPr/>
        <a:lstStyle/>
        <a:p>
          <a:endParaRPr lang="tr-TR"/>
        </a:p>
      </dgm:t>
    </dgm:pt>
    <dgm:pt modelId="{9A90E85D-3B60-4CEE-8313-759AA7AA32DE}" type="sibTrans" cxnId="{8FB0E4B6-A53E-4854-BFF3-3215C0D0E9A9}">
      <dgm:prSet/>
      <dgm:spPr/>
      <dgm:t>
        <a:bodyPr/>
        <a:lstStyle/>
        <a:p>
          <a:endParaRPr lang="tr-TR"/>
        </a:p>
      </dgm:t>
    </dgm:pt>
    <dgm:pt modelId="{9CD23AB5-3F66-41FA-9350-88FA68E7E34E}">
      <dgm:prSet phldrT="[Metin]" phldr="1"/>
      <dgm:spPr/>
      <dgm:t>
        <a:bodyPr/>
        <a:lstStyle/>
        <a:p>
          <a:endParaRPr lang="tr-TR"/>
        </a:p>
      </dgm:t>
    </dgm:pt>
    <dgm:pt modelId="{CB6D5A6E-0895-427D-8E78-6869D6D865F4}" type="parTrans" cxnId="{5C163611-CD3B-4BB5-B71C-6715D6F38723}">
      <dgm:prSet/>
      <dgm:spPr/>
      <dgm:t>
        <a:bodyPr/>
        <a:lstStyle/>
        <a:p>
          <a:endParaRPr lang="tr-TR"/>
        </a:p>
      </dgm:t>
    </dgm:pt>
    <dgm:pt modelId="{C0D4ADEB-EEF9-40D8-BC42-B456D21EA1BD}" type="sibTrans" cxnId="{5C163611-CD3B-4BB5-B71C-6715D6F38723}">
      <dgm:prSet/>
      <dgm:spPr/>
      <dgm:t>
        <a:bodyPr/>
        <a:lstStyle/>
        <a:p>
          <a:endParaRPr lang="tr-TR"/>
        </a:p>
      </dgm:t>
    </dgm:pt>
    <dgm:pt modelId="{A62A17B1-ADED-46FC-ACA4-97299109836E}">
      <dgm:prSet phldrT="[Metin]"/>
      <dgm:spPr>
        <a:solidFill>
          <a:srgbClr val="7030A0"/>
        </a:solidFill>
      </dgm:spPr>
      <dgm:t>
        <a:bodyPr/>
        <a:lstStyle/>
        <a:p>
          <a:r>
            <a:rPr lang="tr-TR" smtClean="0"/>
            <a:t>Kayıt alanından</a:t>
          </a:r>
          <a:endParaRPr lang="tr-TR"/>
        </a:p>
      </dgm:t>
    </dgm:pt>
    <dgm:pt modelId="{B1913A51-EC29-4481-808C-B11722E99694}" type="parTrans" cxnId="{2F19CB5E-07F3-4DC6-B361-022F07652A67}">
      <dgm:prSet/>
      <dgm:spPr/>
      <dgm:t>
        <a:bodyPr/>
        <a:lstStyle/>
        <a:p>
          <a:endParaRPr lang="tr-TR"/>
        </a:p>
      </dgm:t>
    </dgm:pt>
    <dgm:pt modelId="{8BB8A3F6-5AED-4A77-BBA6-54DB25237959}" type="sibTrans" cxnId="{2F19CB5E-07F3-4DC6-B361-022F07652A67}">
      <dgm:prSet/>
      <dgm:spPr/>
      <dgm:t>
        <a:bodyPr/>
        <a:lstStyle/>
        <a:p>
          <a:endParaRPr lang="tr-TR"/>
        </a:p>
      </dgm:t>
    </dgm:pt>
    <dgm:pt modelId="{281188FE-7247-4D86-84A4-0160380A43B9}" type="pres">
      <dgm:prSet presAssocID="{C3A6DFA5-CF5F-40D6-846D-D60898CB1518}" presName="Name0" presStyleCnt="0">
        <dgm:presLayoutVars>
          <dgm:chMax val="1"/>
          <dgm:dir/>
          <dgm:animLvl val="ctr"/>
          <dgm:resizeHandles val="exact"/>
        </dgm:presLayoutVars>
      </dgm:prSet>
      <dgm:spPr/>
      <dgm:t>
        <a:bodyPr/>
        <a:lstStyle/>
        <a:p>
          <a:endParaRPr lang="tr-TR"/>
        </a:p>
      </dgm:t>
    </dgm:pt>
    <dgm:pt modelId="{9E94420D-610D-4232-A4FE-F83C9D8F3F4D}" type="pres">
      <dgm:prSet presAssocID="{D6740E15-C069-4851-B582-6DCE2DE6D427}" presName="centerShape" presStyleLbl="node0" presStyleIdx="0" presStyleCnt="1"/>
      <dgm:spPr/>
      <dgm:t>
        <a:bodyPr/>
        <a:lstStyle/>
        <a:p>
          <a:endParaRPr lang="tr-TR"/>
        </a:p>
      </dgm:t>
    </dgm:pt>
    <dgm:pt modelId="{3E0A654D-BF0F-4D67-A9B8-A5D87B65F48E}" type="pres">
      <dgm:prSet presAssocID="{DD128226-6E9E-442F-AF75-A475AD1C0709}" presName="parTrans" presStyleLbl="sibTrans2D1" presStyleIdx="0" presStyleCnt="3"/>
      <dgm:spPr/>
      <dgm:t>
        <a:bodyPr/>
        <a:lstStyle/>
        <a:p>
          <a:endParaRPr lang="tr-TR"/>
        </a:p>
      </dgm:t>
    </dgm:pt>
    <dgm:pt modelId="{879550FE-BB7D-4737-9834-010AE71057EB}" type="pres">
      <dgm:prSet presAssocID="{DD128226-6E9E-442F-AF75-A475AD1C0709}" presName="connectorText" presStyleLbl="sibTrans2D1" presStyleIdx="0" presStyleCnt="3"/>
      <dgm:spPr/>
      <dgm:t>
        <a:bodyPr/>
        <a:lstStyle/>
        <a:p>
          <a:endParaRPr lang="tr-TR"/>
        </a:p>
      </dgm:t>
    </dgm:pt>
    <dgm:pt modelId="{60A7F27A-FF27-4DAF-82DA-7952EFAC354E}" type="pres">
      <dgm:prSet presAssocID="{11E751E5-C90D-4CF3-85DE-06EB2B428DE3}" presName="node" presStyleLbl="node1" presStyleIdx="0" presStyleCnt="3">
        <dgm:presLayoutVars>
          <dgm:bulletEnabled val="1"/>
        </dgm:presLayoutVars>
      </dgm:prSet>
      <dgm:spPr/>
      <dgm:t>
        <a:bodyPr/>
        <a:lstStyle/>
        <a:p>
          <a:endParaRPr lang="tr-TR"/>
        </a:p>
      </dgm:t>
    </dgm:pt>
    <dgm:pt modelId="{521579D3-835B-4DE1-8CC9-92B10D503A1B}" type="pres">
      <dgm:prSet presAssocID="{029DFE55-F10D-4FBB-A4F3-B3D1F3558CC5}" presName="parTrans" presStyleLbl="sibTrans2D1" presStyleIdx="1" presStyleCnt="3"/>
      <dgm:spPr/>
      <dgm:t>
        <a:bodyPr/>
        <a:lstStyle/>
        <a:p>
          <a:endParaRPr lang="tr-TR"/>
        </a:p>
      </dgm:t>
    </dgm:pt>
    <dgm:pt modelId="{F0136C03-FC77-4EE6-BBA1-56F176800E6D}" type="pres">
      <dgm:prSet presAssocID="{029DFE55-F10D-4FBB-A4F3-B3D1F3558CC5}" presName="connectorText" presStyleLbl="sibTrans2D1" presStyleIdx="1" presStyleCnt="3"/>
      <dgm:spPr/>
      <dgm:t>
        <a:bodyPr/>
        <a:lstStyle/>
        <a:p>
          <a:endParaRPr lang="tr-TR"/>
        </a:p>
      </dgm:t>
    </dgm:pt>
    <dgm:pt modelId="{6D1A6552-0A52-41C6-8F45-07ED32383B72}" type="pres">
      <dgm:prSet presAssocID="{1A8995A3-E2C5-41C2-AAAF-02B936E507B3}" presName="node" presStyleLbl="node1" presStyleIdx="1" presStyleCnt="3">
        <dgm:presLayoutVars>
          <dgm:bulletEnabled val="1"/>
        </dgm:presLayoutVars>
      </dgm:prSet>
      <dgm:spPr/>
      <dgm:t>
        <a:bodyPr/>
        <a:lstStyle/>
        <a:p>
          <a:endParaRPr lang="tr-TR"/>
        </a:p>
      </dgm:t>
    </dgm:pt>
    <dgm:pt modelId="{1649986E-778A-4D8F-BB38-139DAB2AC590}" type="pres">
      <dgm:prSet presAssocID="{B1913A51-EC29-4481-808C-B11722E99694}" presName="parTrans" presStyleLbl="sibTrans2D1" presStyleIdx="2" presStyleCnt="3"/>
      <dgm:spPr/>
      <dgm:t>
        <a:bodyPr/>
        <a:lstStyle/>
        <a:p>
          <a:endParaRPr lang="tr-TR"/>
        </a:p>
      </dgm:t>
    </dgm:pt>
    <dgm:pt modelId="{17F304CF-429F-42BB-B8AE-34E322E2EAC3}" type="pres">
      <dgm:prSet presAssocID="{B1913A51-EC29-4481-808C-B11722E99694}" presName="connectorText" presStyleLbl="sibTrans2D1" presStyleIdx="2" presStyleCnt="3"/>
      <dgm:spPr/>
      <dgm:t>
        <a:bodyPr/>
        <a:lstStyle/>
        <a:p>
          <a:endParaRPr lang="tr-TR"/>
        </a:p>
      </dgm:t>
    </dgm:pt>
    <dgm:pt modelId="{3B351A98-C1E2-4349-8FC1-57B6C8924D1C}" type="pres">
      <dgm:prSet presAssocID="{A62A17B1-ADED-46FC-ACA4-97299109836E}" presName="node" presStyleLbl="node1" presStyleIdx="2" presStyleCnt="3">
        <dgm:presLayoutVars>
          <dgm:bulletEnabled val="1"/>
        </dgm:presLayoutVars>
      </dgm:prSet>
      <dgm:spPr/>
      <dgm:t>
        <a:bodyPr/>
        <a:lstStyle/>
        <a:p>
          <a:endParaRPr lang="tr-TR"/>
        </a:p>
      </dgm:t>
    </dgm:pt>
  </dgm:ptLst>
  <dgm:cxnLst>
    <dgm:cxn modelId="{B6081A53-F652-42B5-A831-BBCCB97A85AE}" type="presOf" srcId="{DD128226-6E9E-442F-AF75-A475AD1C0709}" destId="{3E0A654D-BF0F-4D67-A9B8-A5D87B65F48E}" srcOrd="0" destOrd="0" presId="urn:microsoft.com/office/officeart/2005/8/layout/radial5"/>
    <dgm:cxn modelId="{2F19CB5E-07F3-4DC6-B361-022F07652A67}" srcId="{D6740E15-C069-4851-B582-6DCE2DE6D427}" destId="{A62A17B1-ADED-46FC-ACA4-97299109836E}" srcOrd="2" destOrd="0" parTransId="{B1913A51-EC29-4481-808C-B11722E99694}" sibTransId="{8BB8A3F6-5AED-4A77-BBA6-54DB25237959}"/>
    <dgm:cxn modelId="{DBEA64C8-7FD4-49F2-A4F1-12B85013E763}" type="presOf" srcId="{029DFE55-F10D-4FBB-A4F3-B3D1F3558CC5}" destId="{F0136C03-FC77-4EE6-BBA1-56F176800E6D}" srcOrd="1" destOrd="0" presId="urn:microsoft.com/office/officeart/2005/8/layout/radial5"/>
    <dgm:cxn modelId="{16BF96B0-AE55-4159-8881-651F34E68922}" type="presOf" srcId="{B1913A51-EC29-4481-808C-B11722E99694}" destId="{17F304CF-429F-42BB-B8AE-34E322E2EAC3}" srcOrd="1" destOrd="0" presId="urn:microsoft.com/office/officeart/2005/8/layout/radial5"/>
    <dgm:cxn modelId="{43AE1A43-A3F5-495B-B011-7050F6D3412A}" type="presOf" srcId="{A62A17B1-ADED-46FC-ACA4-97299109836E}" destId="{3B351A98-C1E2-4349-8FC1-57B6C8924D1C}" srcOrd="0" destOrd="0" presId="urn:microsoft.com/office/officeart/2005/8/layout/radial5"/>
    <dgm:cxn modelId="{B1D36761-F723-45CE-BC19-CCB7F5C22502}" type="presOf" srcId="{DD128226-6E9E-442F-AF75-A475AD1C0709}" destId="{879550FE-BB7D-4737-9834-010AE71057EB}" srcOrd="1" destOrd="0" presId="urn:microsoft.com/office/officeart/2005/8/layout/radial5"/>
    <dgm:cxn modelId="{56E3B9F7-BF3B-452C-B4EA-F920E09E0FB6}" type="presOf" srcId="{B1913A51-EC29-4481-808C-B11722E99694}" destId="{1649986E-778A-4D8F-BB38-139DAB2AC590}" srcOrd="0" destOrd="0" presId="urn:microsoft.com/office/officeart/2005/8/layout/radial5"/>
    <dgm:cxn modelId="{5C163611-CD3B-4BB5-B71C-6715D6F38723}" srcId="{A8A38F46-20D5-4474-8917-80E506035BE2}" destId="{9CD23AB5-3F66-41FA-9350-88FA68E7E34E}" srcOrd="1" destOrd="0" parTransId="{CB6D5A6E-0895-427D-8E78-6869D6D865F4}" sibTransId="{C0D4ADEB-EEF9-40D8-BC42-B456D21EA1BD}"/>
    <dgm:cxn modelId="{8C03B617-B49E-40CE-AD68-7AD58B80C794}" type="presOf" srcId="{1A8995A3-E2C5-41C2-AAAF-02B936E507B3}" destId="{6D1A6552-0A52-41C6-8F45-07ED32383B72}" srcOrd="0" destOrd="0" presId="urn:microsoft.com/office/officeart/2005/8/layout/radial5"/>
    <dgm:cxn modelId="{FF2256BF-6474-401F-B1A8-107EE41AD1DA}" type="presOf" srcId="{C3A6DFA5-CF5F-40D6-846D-D60898CB1518}" destId="{281188FE-7247-4D86-84A4-0160380A43B9}" srcOrd="0" destOrd="0" presId="urn:microsoft.com/office/officeart/2005/8/layout/radial5"/>
    <dgm:cxn modelId="{647AE868-8443-4D94-AE34-2483A037154C}" srcId="{C3A6DFA5-CF5F-40D6-846D-D60898CB1518}" destId="{1C513EE5-E12A-4895-B8CF-615D892A17E1}" srcOrd="1" destOrd="0" parTransId="{E21C1E18-15D6-4C63-9BB8-12CCDDD7F952}" sibTransId="{26DF62E1-BCE2-419C-BC7E-08BA6421D805}"/>
    <dgm:cxn modelId="{6CA749E1-717C-45BF-A0E3-8D8C7893D099}" srcId="{D6740E15-C069-4851-B582-6DCE2DE6D427}" destId="{11E751E5-C90D-4CF3-85DE-06EB2B428DE3}" srcOrd="0" destOrd="0" parTransId="{DD128226-6E9E-442F-AF75-A475AD1C0709}" sibTransId="{53C5CBCD-C9FA-475F-9DBD-69392C4A7DC2}"/>
    <dgm:cxn modelId="{DAAC0891-DF00-42E4-9CC9-A2E132DDC370}" srcId="{D6740E15-C069-4851-B582-6DCE2DE6D427}" destId="{1A8995A3-E2C5-41C2-AAAF-02B936E507B3}" srcOrd="1" destOrd="0" parTransId="{029DFE55-F10D-4FBB-A4F3-B3D1F3558CC5}" sibTransId="{1B5C7F3E-7A42-458B-90DD-7B782842A8C8}"/>
    <dgm:cxn modelId="{8FB0E4B6-A53E-4854-BFF3-3215C0D0E9A9}" srcId="{A8A38F46-20D5-4474-8917-80E506035BE2}" destId="{D3B5AD54-08C5-4B84-B5EC-CB6D676E5C8C}" srcOrd="0" destOrd="0" parTransId="{7CB0E902-ED1D-4F68-899D-2C4DB8A30FF9}" sibTransId="{9A90E85D-3B60-4CEE-8313-759AA7AA32DE}"/>
    <dgm:cxn modelId="{8971FA31-C0E2-492C-BC83-0070951581F5}" type="presOf" srcId="{029DFE55-F10D-4FBB-A4F3-B3D1F3558CC5}" destId="{521579D3-835B-4DE1-8CC9-92B10D503A1B}" srcOrd="0" destOrd="0" presId="urn:microsoft.com/office/officeart/2005/8/layout/radial5"/>
    <dgm:cxn modelId="{97B8234F-16DA-4806-85F2-0082434BD9FC}" srcId="{1C513EE5-E12A-4895-B8CF-615D892A17E1}" destId="{120547AF-241D-4E4B-86F3-FF51A7CB3BD2}" srcOrd="1" destOrd="0" parTransId="{B40A5F37-2157-44FA-9BF4-938022F58056}" sibTransId="{56B9277B-A6D3-4968-A42F-915D432DC3E9}"/>
    <dgm:cxn modelId="{2066CA14-CF3F-4D62-A5DA-107C4A99839E}" type="presOf" srcId="{11E751E5-C90D-4CF3-85DE-06EB2B428DE3}" destId="{60A7F27A-FF27-4DAF-82DA-7952EFAC354E}" srcOrd="0" destOrd="0" presId="urn:microsoft.com/office/officeart/2005/8/layout/radial5"/>
    <dgm:cxn modelId="{468D0C41-8D9E-4AB7-BFA4-4D5263395A38}" type="presOf" srcId="{D6740E15-C069-4851-B582-6DCE2DE6D427}" destId="{9E94420D-610D-4232-A4FE-F83C9D8F3F4D}" srcOrd="0" destOrd="0" presId="urn:microsoft.com/office/officeart/2005/8/layout/radial5"/>
    <dgm:cxn modelId="{4C78CA71-6595-4BEE-81FB-F76A09CB4D22}" srcId="{C3A6DFA5-CF5F-40D6-846D-D60898CB1518}" destId="{A8A38F46-20D5-4474-8917-80E506035BE2}" srcOrd="2" destOrd="0" parTransId="{925393E7-450A-409B-B6C6-201D2BABCF0F}" sibTransId="{FF59C037-6B49-4976-AC0C-13ABD2FD5F71}"/>
    <dgm:cxn modelId="{01D95AE4-DF2D-480C-86E4-15D10318C689}" srcId="{C3A6DFA5-CF5F-40D6-846D-D60898CB1518}" destId="{D6740E15-C069-4851-B582-6DCE2DE6D427}" srcOrd="0" destOrd="0" parTransId="{D475334F-0B96-445B-B520-2E371AEF4A45}" sibTransId="{580C1650-675C-48E8-9C29-59FD91581AB1}"/>
    <dgm:cxn modelId="{B84D76DB-C09D-4179-97D5-F3D6326BF44E}" srcId="{1C513EE5-E12A-4895-B8CF-615D892A17E1}" destId="{F639E5B0-EDB2-4B6E-9BDB-3B2F68978B35}" srcOrd="0" destOrd="0" parTransId="{C56A60ED-6C9D-43E7-8C07-F8CF693883FA}" sibTransId="{E6B02389-203F-4165-B60F-275D033070FC}"/>
    <dgm:cxn modelId="{3228B746-1157-42BD-9B0C-90E13D52A467}" type="presParOf" srcId="{281188FE-7247-4D86-84A4-0160380A43B9}" destId="{9E94420D-610D-4232-A4FE-F83C9D8F3F4D}" srcOrd="0" destOrd="0" presId="urn:microsoft.com/office/officeart/2005/8/layout/radial5"/>
    <dgm:cxn modelId="{6D4D7325-A320-4428-A434-0C4F2EDEA80D}" type="presParOf" srcId="{281188FE-7247-4D86-84A4-0160380A43B9}" destId="{3E0A654D-BF0F-4D67-A9B8-A5D87B65F48E}" srcOrd="1" destOrd="0" presId="urn:microsoft.com/office/officeart/2005/8/layout/radial5"/>
    <dgm:cxn modelId="{0B64C158-6637-4C5B-B6E9-A7981A1DAEB5}" type="presParOf" srcId="{3E0A654D-BF0F-4D67-A9B8-A5D87B65F48E}" destId="{879550FE-BB7D-4737-9834-010AE71057EB}" srcOrd="0" destOrd="0" presId="urn:microsoft.com/office/officeart/2005/8/layout/radial5"/>
    <dgm:cxn modelId="{A542E7D7-C497-48D4-BC12-41F61AD98909}" type="presParOf" srcId="{281188FE-7247-4D86-84A4-0160380A43B9}" destId="{60A7F27A-FF27-4DAF-82DA-7952EFAC354E}" srcOrd="2" destOrd="0" presId="urn:microsoft.com/office/officeart/2005/8/layout/radial5"/>
    <dgm:cxn modelId="{19093583-94A1-4937-964D-BF234D0E62A9}" type="presParOf" srcId="{281188FE-7247-4D86-84A4-0160380A43B9}" destId="{521579D3-835B-4DE1-8CC9-92B10D503A1B}" srcOrd="3" destOrd="0" presId="urn:microsoft.com/office/officeart/2005/8/layout/radial5"/>
    <dgm:cxn modelId="{74BF9755-F274-45C1-A606-8F315BA5302B}" type="presParOf" srcId="{521579D3-835B-4DE1-8CC9-92B10D503A1B}" destId="{F0136C03-FC77-4EE6-BBA1-56F176800E6D}" srcOrd="0" destOrd="0" presId="urn:microsoft.com/office/officeart/2005/8/layout/radial5"/>
    <dgm:cxn modelId="{EA37124B-02E4-47D1-8893-94FDBA3FC6A5}" type="presParOf" srcId="{281188FE-7247-4D86-84A4-0160380A43B9}" destId="{6D1A6552-0A52-41C6-8F45-07ED32383B72}" srcOrd="4" destOrd="0" presId="urn:microsoft.com/office/officeart/2005/8/layout/radial5"/>
    <dgm:cxn modelId="{A6C11369-F5BE-4D33-A2C4-2BF8910B82F1}" type="presParOf" srcId="{281188FE-7247-4D86-84A4-0160380A43B9}" destId="{1649986E-778A-4D8F-BB38-139DAB2AC590}" srcOrd="5" destOrd="0" presId="urn:microsoft.com/office/officeart/2005/8/layout/radial5"/>
    <dgm:cxn modelId="{5A2AC339-72AB-4979-8D22-900678104707}" type="presParOf" srcId="{1649986E-778A-4D8F-BB38-139DAB2AC590}" destId="{17F304CF-429F-42BB-B8AE-34E322E2EAC3}" srcOrd="0" destOrd="0" presId="urn:microsoft.com/office/officeart/2005/8/layout/radial5"/>
    <dgm:cxn modelId="{1419C989-343E-452D-9547-8F5FF3D5568D}" type="presParOf" srcId="{281188FE-7247-4D86-84A4-0160380A43B9}" destId="{3B351A98-C1E2-4349-8FC1-57B6C8924D1C}"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11F6B2-6EDD-4B7F-8091-01F40A63F7DE}" type="doc">
      <dgm:prSet loTypeId="urn:microsoft.com/office/officeart/2005/8/layout/radial1" loCatId="relationship" qsTypeId="urn:microsoft.com/office/officeart/2005/8/quickstyle/simple1" qsCatId="simple" csTypeId="urn:microsoft.com/office/officeart/2005/8/colors/accent3_2" csCatId="accent3" phldr="1"/>
      <dgm:spPr/>
      <dgm:t>
        <a:bodyPr/>
        <a:lstStyle/>
        <a:p>
          <a:endParaRPr lang="tr-TR"/>
        </a:p>
      </dgm:t>
    </dgm:pt>
    <dgm:pt modelId="{C61C5CDC-B66D-48DD-BC10-2862BC413F92}">
      <dgm:prSet phldrT="[Metin]"/>
      <dgm:spPr>
        <a:solidFill>
          <a:schemeClr val="tx2">
            <a:lumMod val="60000"/>
            <a:lumOff val="40000"/>
          </a:schemeClr>
        </a:solidFill>
      </dgm:spPr>
      <dgm:t>
        <a:bodyPr/>
        <a:lstStyle/>
        <a:p>
          <a:r>
            <a:rPr lang="tr-TR" smtClean="0"/>
            <a:t>Yapılan Tercihlerde 3 Okul</a:t>
          </a:r>
          <a:endParaRPr lang="tr-TR"/>
        </a:p>
      </dgm:t>
    </dgm:pt>
    <dgm:pt modelId="{48A32473-21C3-4F75-9683-856102928D86}" type="parTrans" cxnId="{7188B2BD-D25C-45FB-B93F-42A0B57DECF9}">
      <dgm:prSet/>
      <dgm:spPr/>
      <dgm:t>
        <a:bodyPr/>
        <a:lstStyle/>
        <a:p>
          <a:endParaRPr lang="tr-TR"/>
        </a:p>
      </dgm:t>
    </dgm:pt>
    <dgm:pt modelId="{EBF3EBF3-F2EF-4506-8DCE-53604C0FF1C2}" type="sibTrans" cxnId="{7188B2BD-D25C-45FB-B93F-42A0B57DECF9}">
      <dgm:prSet/>
      <dgm:spPr/>
      <dgm:t>
        <a:bodyPr/>
        <a:lstStyle/>
        <a:p>
          <a:endParaRPr lang="tr-TR"/>
        </a:p>
      </dgm:t>
    </dgm:pt>
    <dgm:pt modelId="{34B0E6F1-45C1-4E09-9FF4-E5FE12099CA3}">
      <dgm:prSet phldrT="[Metin]"/>
      <dgm:spPr/>
      <dgm:t>
        <a:bodyPr/>
        <a:lstStyle/>
        <a:p>
          <a:r>
            <a:rPr lang="tr-TR" smtClean="0"/>
            <a:t>Aynı Okul Türü</a:t>
          </a:r>
          <a:endParaRPr lang="tr-TR"/>
        </a:p>
      </dgm:t>
    </dgm:pt>
    <dgm:pt modelId="{5EFBEFBF-755C-4C5D-919C-D3099FD8478F}" type="parTrans" cxnId="{36D0ADE2-F795-4162-96CA-B7EF88E5EF3F}">
      <dgm:prSet/>
      <dgm:spPr/>
      <dgm:t>
        <a:bodyPr/>
        <a:lstStyle/>
        <a:p>
          <a:endParaRPr lang="tr-TR"/>
        </a:p>
      </dgm:t>
    </dgm:pt>
    <dgm:pt modelId="{B43682E1-F621-4A45-833A-5DA22AEC8AE6}" type="sibTrans" cxnId="{36D0ADE2-F795-4162-96CA-B7EF88E5EF3F}">
      <dgm:prSet/>
      <dgm:spPr/>
      <dgm:t>
        <a:bodyPr/>
        <a:lstStyle/>
        <a:p>
          <a:endParaRPr lang="tr-TR"/>
        </a:p>
      </dgm:t>
    </dgm:pt>
    <dgm:pt modelId="{F2049938-1717-4A4F-B2C6-D202059DE14F}">
      <dgm:prSet phldrT="[Metin]"/>
      <dgm:spPr/>
      <dgm:t>
        <a:bodyPr/>
        <a:lstStyle/>
        <a:p>
          <a:r>
            <a:rPr lang="tr-TR" smtClean="0"/>
            <a:t>Aynı Okul Türü</a:t>
          </a:r>
          <a:endParaRPr lang="tr-TR"/>
        </a:p>
      </dgm:t>
    </dgm:pt>
    <dgm:pt modelId="{0DD147E1-D53F-46ED-A665-5D0C3EC06038}" type="parTrans" cxnId="{9B082622-A2EF-4B38-8C4C-3C07B718E97C}">
      <dgm:prSet/>
      <dgm:spPr/>
      <dgm:t>
        <a:bodyPr/>
        <a:lstStyle/>
        <a:p>
          <a:endParaRPr lang="tr-TR"/>
        </a:p>
      </dgm:t>
    </dgm:pt>
    <dgm:pt modelId="{BAABC310-F5AA-4CB1-9C0E-2E67B1EE0424}" type="sibTrans" cxnId="{9B082622-A2EF-4B38-8C4C-3C07B718E97C}">
      <dgm:prSet/>
      <dgm:spPr/>
      <dgm:t>
        <a:bodyPr/>
        <a:lstStyle/>
        <a:p>
          <a:endParaRPr lang="tr-TR"/>
        </a:p>
      </dgm:t>
    </dgm:pt>
    <dgm:pt modelId="{E5C80F44-3A3B-4FB6-AB7A-3C1D42257A1F}">
      <dgm:prSet phldrT="[Metin]"/>
      <dgm:spPr/>
      <dgm:t>
        <a:bodyPr/>
        <a:lstStyle/>
        <a:p>
          <a:r>
            <a:rPr lang="tr-TR" smtClean="0"/>
            <a:t>Aynı Okul Türü</a:t>
          </a:r>
          <a:endParaRPr lang="tr-TR"/>
        </a:p>
      </dgm:t>
    </dgm:pt>
    <dgm:pt modelId="{B82C00C7-A9BB-4AD2-B741-863AE7DB4834}" type="parTrans" cxnId="{FE896F22-ABA9-41DD-8EEC-2C70CA4879D2}">
      <dgm:prSet/>
      <dgm:spPr/>
      <dgm:t>
        <a:bodyPr/>
        <a:lstStyle/>
        <a:p>
          <a:endParaRPr lang="tr-TR"/>
        </a:p>
      </dgm:t>
    </dgm:pt>
    <dgm:pt modelId="{08BD2F9E-F664-4836-8765-F29310EEC52F}" type="sibTrans" cxnId="{FE896F22-ABA9-41DD-8EEC-2C70CA4879D2}">
      <dgm:prSet/>
      <dgm:spPr/>
      <dgm:t>
        <a:bodyPr/>
        <a:lstStyle/>
        <a:p>
          <a:endParaRPr lang="tr-TR"/>
        </a:p>
      </dgm:t>
    </dgm:pt>
    <dgm:pt modelId="{3164A1B7-EB8C-4D69-BE3D-60E6D6403E13}" type="pres">
      <dgm:prSet presAssocID="{2611F6B2-6EDD-4B7F-8091-01F40A63F7DE}" presName="cycle" presStyleCnt="0">
        <dgm:presLayoutVars>
          <dgm:chMax val="1"/>
          <dgm:dir/>
          <dgm:animLvl val="ctr"/>
          <dgm:resizeHandles val="exact"/>
        </dgm:presLayoutVars>
      </dgm:prSet>
      <dgm:spPr/>
      <dgm:t>
        <a:bodyPr/>
        <a:lstStyle/>
        <a:p>
          <a:endParaRPr lang="tr-TR"/>
        </a:p>
      </dgm:t>
    </dgm:pt>
    <dgm:pt modelId="{D3E91A61-ED48-4ECF-8CD6-29E35AF5604A}" type="pres">
      <dgm:prSet presAssocID="{C61C5CDC-B66D-48DD-BC10-2862BC413F92}" presName="centerShape" presStyleLbl="node0" presStyleIdx="0" presStyleCnt="1"/>
      <dgm:spPr/>
      <dgm:t>
        <a:bodyPr/>
        <a:lstStyle/>
        <a:p>
          <a:endParaRPr lang="tr-TR"/>
        </a:p>
      </dgm:t>
    </dgm:pt>
    <dgm:pt modelId="{8B174558-B407-48CD-BABF-41796E2AA2A9}" type="pres">
      <dgm:prSet presAssocID="{5EFBEFBF-755C-4C5D-919C-D3099FD8478F}" presName="Name9" presStyleLbl="parChTrans1D2" presStyleIdx="0" presStyleCnt="3"/>
      <dgm:spPr/>
      <dgm:t>
        <a:bodyPr/>
        <a:lstStyle/>
        <a:p>
          <a:endParaRPr lang="tr-TR"/>
        </a:p>
      </dgm:t>
    </dgm:pt>
    <dgm:pt modelId="{ECE897A5-2BDB-4E72-BC54-9C0706FDC857}" type="pres">
      <dgm:prSet presAssocID="{5EFBEFBF-755C-4C5D-919C-D3099FD8478F}" presName="connTx" presStyleLbl="parChTrans1D2" presStyleIdx="0" presStyleCnt="3"/>
      <dgm:spPr/>
      <dgm:t>
        <a:bodyPr/>
        <a:lstStyle/>
        <a:p>
          <a:endParaRPr lang="tr-TR"/>
        </a:p>
      </dgm:t>
    </dgm:pt>
    <dgm:pt modelId="{D9F603B6-CD04-4A0A-AD99-0A06018587C0}" type="pres">
      <dgm:prSet presAssocID="{34B0E6F1-45C1-4E09-9FF4-E5FE12099CA3}" presName="node" presStyleLbl="node1" presStyleIdx="0" presStyleCnt="3">
        <dgm:presLayoutVars>
          <dgm:bulletEnabled val="1"/>
        </dgm:presLayoutVars>
      </dgm:prSet>
      <dgm:spPr/>
      <dgm:t>
        <a:bodyPr/>
        <a:lstStyle/>
        <a:p>
          <a:endParaRPr lang="tr-TR"/>
        </a:p>
      </dgm:t>
    </dgm:pt>
    <dgm:pt modelId="{2D3E910B-0D54-4AF9-A713-90C9CF5CF383}" type="pres">
      <dgm:prSet presAssocID="{0DD147E1-D53F-46ED-A665-5D0C3EC06038}" presName="Name9" presStyleLbl="parChTrans1D2" presStyleIdx="1" presStyleCnt="3"/>
      <dgm:spPr/>
      <dgm:t>
        <a:bodyPr/>
        <a:lstStyle/>
        <a:p>
          <a:endParaRPr lang="tr-TR"/>
        </a:p>
      </dgm:t>
    </dgm:pt>
    <dgm:pt modelId="{1BDED11C-1EA0-4AB1-B319-C230E7792A87}" type="pres">
      <dgm:prSet presAssocID="{0DD147E1-D53F-46ED-A665-5D0C3EC06038}" presName="connTx" presStyleLbl="parChTrans1D2" presStyleIdx="1" presStyleCnt="3"/>
      <dgm:spPr/>
      <dgm:t>
        <a:bodyPr/>
        <a:lstStyle/>
        <a:p>
          <a:endParaRPr lang="tr-TR"/>
        </a:p>
      </dgm:t>
    </dgm:pt>
    <dgm:pt modelId="{5D6FD517-DA6C-4FBC-BE1E-0838B89A754E}" type="pres">
      <dgm:prSet presAssocID="{F2049938-1717-4A4F-B2C6-D202059DE14F}" presName="node" presStyleLbl="node1" presStyleIdx="1" presStyleCnt="3">
        <dgm:presLayoutVars>
          <dgm:bulletEnabled val="1"/>
        </dgm:presLayoutVars>
      </dgm:prSet>
      <dgm:spPr/>
      <dgm:t>
        <a:bodyPr/>
        <a:lstStyle/>
        <a:p>
          <a:endParaRPr lang="tr-TR"/>
        </a:p>
      </dgm:t>
    </dgm:pt>
    <dgm:pt modelId="{FCB5B563-5625-4C33-88C5-D7F70228ADDA}" type="pres">
      <dgm:prSet presAssocID="{B82C00C7-A9BB-4AD2-B741-863AE7DB4834}" presName="Name9" presStyleLbl="parChTrans1D2" presStyleIdx="2" presStyleCnt="3"/>
      <dgm:spPr/>
      <dgm:t>
        <a:bodyPr/>
        <a:lstStyle/>
        <a:p>
          <a:endParaRPr lang="tr-TR"/>
        </a:p>
      </dgm:t>
    </dgm:pt>
    <dgm:pt modelId="{C8B052DB-5E22-4210-A14C-45524F231AAD}" type="pres">
      <dgm:prSet presAssocID="{B82C00C7-A9BB-4AD2-B741-863AE7DB4834}" presName="connTx" presStyleLbl="parChTrans1D2" presStyleIdx="2" presStyleCnt="3"/>
      <dgm:spPr/>
      <dgm:t>
        <a:bodyPr/>
        <a:lstStyle/>
        <a:p>
          <a:endParaRPr lang="tr-TR"/>
        </a:p>
      </dgm:t>
    </dgm:pt>
    <dgm:pt modelId="{C276A064-9667-4266-968E-358E86A06337}" type="pres">
      <dgm:prSet presAssocID="{E5C80F44-3A3B-4FB6-AB7A-3C1D42257A1F}" presName="node" presStyleLbl="node1" presStyleIdx="2" presStyleCnt="3">
        <dgm:presLayoutVars>
          <dgm:bulletEnabled val="1"/>
        </dgm:presLayoutVars>
      </dgm:prSet>
      <dgm:spPr/>
      <dgm:t>
        <a:bodyPr/>
        <a:lstStyle/>
        <a:p>
          <a:endParaRPr lang="tr-TR"/>
        </a:p>
      </dgm:t>
    </dgm:pt>
  </dgm:ptLst>
  <dgm:cxnLst>
    <dgm:cxn modelId="{36D0ADE2-F795-4162-96CA-B7EF88E5EF3F}" srcId="{C61C5CDC-B66D-48DD-BC10-2862BC413F92}" destId="{34B0E6F1-45C1-4E09-9FF4-E5FE12099CA3}" srcOrd="0" destOrd="0" parTransId="{5EFBEFBF-755C-4C5D-919C-D3099FD8478F}" sibTransId="{B43682E1-F621-4A45-833A-5DA22AEC8AE6}"/>
    <dgm:cxn modelId="{3964AC4E-3040-4110-A77C-FC4C51EB2108}" type="presOf" srcId="{34B0E6F1-45C1-4E09-9FF4-E5FE12099CA3}" destId="{D9F603B6-CD04-4A0A-AD99-0A06018587C0}" srcOrd="0" destOrd="0" presId="urn:microsoft.com/office/officeart/2005/8/layout/radial1"/>
    <dgm:cxn modelId="{EF2E7851-1ACF-4908-8021-A129DCAEB0C1}" type="presOf" srcId="{B82C00C7-A9BB-4AD2-B741-863AE7DB4834}" destId="{FCB5B563-5625-4C33-88C5-D7F70228ADDA}" srcOrd="0" destOrd="0" presId="urn:microsoft.com/office/officeart/2005/8/layout/radial1"/>
    <dgm:cxn modelId="{046D3DD6-EF6E-4633-80A8-F63295D5C45D}" type="presOf" srcId="{C61C5CDC-B66D-48DD-BC10-2862BC413F92}" destId="{D3E91A61-ED48-4ECF-8CD6-29E35AF5604A}" srcOrd="0" destOrd="0" presId="urn:microsoft.com/office/officeart/2005/8/layout/radial1"/>
    <dgm:cxn modelId="{1AAA5ED5-ACE2-4279-BA46-5329A89F6004}" type="presOf" srcId="{E5C80F44-3A3B-4FB6-AB7A-3C1D42257A1F}" destId="{C276A064-9667-4266-968E-358E86A06337}" srcOrd="0" destOrd="0" presId="urn:microsoft.com/office/officeart/2005/8/layout/radial1"/>
    <dgm:cxn modelId="{9748AECA-DFF0-4CE7-B31C-2121584FF0E7}" type="presOf" srcId="{5EFBEFBF-755C-4C5D-919C-D3099FD8478F}" destId="{ECE897A5-2BDB-4E72-BC54-9C0706FDC857}" srcOrd="1" destOrd="0" presId="urn:microsoft.com/office/officeart/2005/8/layout/radial1"/>
    <dgm:cxn modelId="{9B082622-A2EF-4B38-8C4C-3C07B718E97C}" srcId="{C61C5CDC-B66D-48DD-BC10-2862BC413F92}" destId="{F2049938-1717-4A4F-B2C6-D202059DE14F}" srcOrd="1" destOrd="0" parTransId="{0DD147E1-D53F-46ED-A665-5D0C3EC06038}" sibTransId="{BAABC310-F5AA-4CB1-9C0E-2E67B1EE0424}"/>
    <dgm:cxn modelId="{BD9627B9-384A-4A43-BD3B-0DE3243124BA}" type="presOf" srcId="{0DD147E1-D53F-46ED-A665-5D0C3EC06038}" destId="{1BDED11C-1EA0-4AB1-B319-C230E7792A87}" srcOrd="1" destOrd="0" presId="urn:microsoft.com/office/officeart/2005/8/layout/radial1"/>
    <dgm:cxn modelId="{FE896F22-ABA9-41DD-8EEC-2C70CA4879D2}" srcId="{C61C5CDC-B66D-48DD-BC10-2862BC413F92}" destId="{E5C80F44-3A3B-4FB6-AB7A-3C1D42257A1F}" srcOrd="2" destOrd="0" parTransId="{B82C00C7-A9BB-4AD2-B741-863AE7DB4834}" sibTransId="{08BD2F9E-F664-4836-8765-F29310EEC52F}"/>
    <dgm:cxn modelId="{F32B3934-7E05-428B-94A2-84A6A3724A20}" type="presOf" srcId="{5EFBEFBF-755C-4C5D-919C-D3099FD8478F}" destId="{8B174558-B407-48CD-BABF-41796E2AA2A9}" srcOrd="0" destOrd="0" presId="urn:microsoft.com/office/officeart/2005/8/layout/radial1"/>
    <dgm:cxn modelId="{644ADA72-AD17-4783-87D7-D3214CB38142}" type="presOf" srcId="{B82C00C7-A9BB-4AD2-B741-863AE7DB4834}" destId="{C8B052DB-5E22-4210-A14C-45524F231AAD}" srcOrd="1" destOrd="0" presId="urn:microsoft.com/office/officeart/2005/8/layout/radial1"/>
    <dgm:cxn modelId="{83A6BF7F-57E0-4219-B6E3-15F38761F429}" type="presOf" srcId="{0DD147E1-D53F-46ED-A665-5D0C3EC06038}" destId="{2D3E910B-0D54-4AF9-A713-90C9CF5CF383}" srcOrd="0" destOrd="0" presId="urn:microsoft.com/office/officeart/2005/8/layout/radial1"/>
    <dgm:cxn modelId="{7188B2BD-D25C-45FB-B93F-42A0B57DECF9}" srcId="{2611F6B2-6EDD-4B7F-8091-01F40A63F7DE}" destId="{C61C5CDC-B66D-48DD-BC10-2862BC413F92}" srcOrd="0" destOrd="0" parTransId="{48A32473-21C3-4F75-9683-856102928D86}" sibTransId="{EBF3EBF3-F2EF-4506-8DCE-53604C0FF1C2}"/>
    <dgm:cxn modelId="{45AEDEC7-3FCC-4D26-AC43-F7736C06B75D}" type="presOf" srcId="{F2049938-1717-4A4F-B2C6-D202059DE14F}" destId="{5D6FD517-DA6C-4FBC-BE1E-0838B89A754E}" srcOrd="0" destOrd="0" presId="urn:microsoft.com/office/officeart/2005/8/layout/radial1"/>
    <dgm:cxn modelId="{9FC8EF99-BEA5-44AA-847A-B3639E0F62A1}" type="presOf" srcId="{2611F6B2-6EDD-4B7F-8091-01F40A63F7DE}" destId="{3164A1B7-EB8C-4D69-BE3D-60E6D6403E13}" srcOrd="0" destOrd="0" presId="urn:microsoft.com/office/officeart/2005/8/layout/radial1"/>
    <dgm:cxn modelId="{F486A4F2-B114-4976-8E38-15ECB73B04EE}" type="presParOf" srcId="{3164A1B7-EB8C-4D69-BE3D-60E6D6403E13}" destId="{D3E91A61-ED48-4ECF-8CD6-29E35AF5604A}" srcOrd="0" destOrd="0" presId="urn:microsoft.com/office/officeart/2005/8/layout/radial1"/>
    <dgm:cxn modelId="{D2BC11B8-BE68-4206-A701-7E8EDC957E4A}" type="presParOf" srcId="{3164A1B7-EB8C-4D69-BE3D-60E6D6403E13}" destId="{8B174558-B407-48CD-BABF-41796E2AA2A9}" srcOrd="1" destOrd="0" presId="urn:microsoft.com/office/officeart/2005/8/layout/radial1"/>
    <dgm:cxn modelId="{C8E8ED07-EC0C-4530-9F25-A7116A1F38D8}" type="presParOf" srcId="{8B174558-B407-48CD-BABF-41796E2AA2A9}" destId="{ECE897A5-2BDB-4E72-BC54-9C0706FDC857}" srcOrd="0" destOrd="0" presId="urn:microsoft.com/office/officeart/2005/8/layout/radial1"/>
    <dgm:cxn modelId="{0A52DAF7-5FAF-48A3-8AFF-79616A297292}" type="presParOf" srcId="{3164A1B7-EB8C-4D69-BE3D-60E6D6403E13}" destId="{D9F603B6-CD04-4A0A-AD99-0A06018587C0}" srcOrd="2" destOrd="0" presId="urn:microsoft.com/office/officeart/2005/8/layout/radial1"/>
    <dgm:cxn modelId="{CDEEA4D8-8EE2-4B24-98ED-77D5FB819BD9}" type="presParOf" srcId="{3164A1B7-EB8C-4D69-BE3D-60E6D6403E13}" destId="{2D3E910B-0D54-4AF9-A713-90C9CF5CF383}" srcOrd="3" destOrd="0" presId="urn:microsoft.com/office/officeart/2005/8/layout/radial1"/>
    <dgm:cxn modelId="{E2AC508B-E998-4462-953C-120D9D4FA038}" type="presParOf" srcId="{2D3E910B-0D54-4AF9-A713-90C9CF5CF383}" destId="{1BDED11C-1EA0-4AB1-B319-C230E7792A87}" srcOrd="0" destOrd="0" presId="urn:microsoft.com/office/officeart/2005/8/layout/radial1"/>
    <dgm:cxn modelId="{BB384B44-CEC9-4D5F-B7E3-4071401B86B8}" type="presParOf" srcId="{3164A1B7-EB8C-4D69-BE3D-60E6D6403E13}" destId="{5D6FD517-DA6C-4FBC-BE1E-0838B89A754E}" srcOrd="4" destOrd="0" presId="urn:microsoft.com/office/officeart/2005/8/layout/radial1"/>
    <dgm:cxn modelId="{B427DF01-B407-40FE-879D-D2FC0916E278}" type="presParOf" srcId="{3164A1B7-EB8C-4D69-BE3D-60E6D6403E13}" destId="{FCB5B563-5625-4C33-88C5-D7F70228ADDA}" srcOrd="5" destOrd="0" presId="urn:microsoft.com/office/officeart/2005/8/layout/radial1"/>
    <dgm:cxn modelId="{034BF030-A077-4088-8F3A-D5B18D8059B4}" type="presParOf" srcId="{FCB5B563-5625-4C33-88C5-D7F70228ADDA}" destId="{C8B052DB-5E22-4210-A14C-45524F231AAD}" srcOrd="0" destOrd="0" presId="urn:microsoft.com/office/officeart/2005/8/layout/radial1"/>
    <dgm:cxn modelId="{28A684C3-41CD-4C2A-A076-214F2365BAB6}" type="presParOf" srcId="{3164A1B7-EB8C-4D69-BE3D-60E6D6403E13}" destId="{C276A064-9667-4266-968E-358E86A06337}"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40CE6-3626-443D-B057-26A1C27C4D9A}">
      <dsp:nvSpPr>
        <dsp:cNvPr id="0" name=""/>
        <dsp:cNvSpPr/>
      </dsp:nvSpPr>
      <dsp:spPr>
        <a:xfrm>
          <a:off x="2360414" y="1791746"/>
          <a:ext cx="1375171" cy="13751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tr-TR" sz="4800" kern="1200" smtClean="0"/>
            <a:t>LGS</a:t>
          </a:r>
          <a:endParaRPr lang="tr-TR" sz="4800" kern="1200"/>
        </a:p>
      </dsp:txBody>
      <dsp:txXfrm>
        <a:off x="2561803" y="1993135"/>
        <a:ext cx="972393" cy="972393"/>
      </dsp:txXfrm>
    </dsp:sp>
    <dsp:sp modelId="{41145056-F260-4D2E-9ED0-5CB801963592}">
      <dsp:nvSpPr>
        <dsp:cNvPr id="0" name=""/>
        <dsp:cNvSpPr/>
      </dsp:nvSpPr>
      <dsp:spPr>
        <a:xfrm rot="16200000">
          <a:off x="2840920" y="1564364"/>
          <a:ext cx="414159" cy="40605"/>
        </a:xfrm>
        <a:custGeom>
          <a:avLst/>
          <a:gdLst/>
          <a:ahLst/>
          <a:cxnLst/>
          <a:rect l="0" t="0" r="0" b="0"/>
          <a:pathLst>
            <a:path>
              <a:moveTo>
                <a:pt x="0" y="20302"/>
              </a:moveTo>
              <a:lnTo>
                <a:pt x="414159" y="2030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037646" y="1574313"/>
        <a:ext cx="20707" cy="20707"/>
      </dsp:txXfrm>
    </dsp:sp>
    <dsp:sp modelId="{4272624F-02AE-400F-A183-17F4412BFB0C}">
      <dsp:nvSpPr>
        <dsp:cNvPr id="0" name=""/>
        <dsp:cNvSpPr/>
      </dsp:nvSpPr>
      <dsp:spPr>
        <a:xfrm>
          <a:off x="2360414" y="2415"/>
          <a:ext cx="1375171" cy="137517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smtClean="0"/>
            <a:t>MERKEZİ SINAV PUANI İLE ALAN OKULLAR</a:t>
          </a:r>
          <a:endParaRPr lang="tr-TR" sz="1300" kern="1200"/>
        </a:p>
      </dsp:txBody>
      <dsp:txXfrm>
        <a:off x="2561803" y="203804"/>
        <a:ext cx="972393" cy="972393"/>
      </dsp:txXfrm>
    </dsp:sp>
    <dsp:sp modelId="{CE755302-A0F9-4D11-A30F-4E35983E226B}">
      <dsp:nvSpPr>
        <dsp:cNvPr id="0" name=""/>
        <dsp:cNvSpPr/>
      </dsp:nvSpPr>
      <dsp:spPr>
        <a:xfrm rot="1800000">
          <a:off x="3615723" y="2906362"/>
          <a:ext cx="414159" cy="40605"/>
        </a:xfrm>
        <a:custGeom>
          <a:avLst/>
          <a:gdLst/>
          <a:ahLst/>
          <a:cxnLst/>
          <a:rect l="0" t="0" r="0" b="0"/>
          <a:pathLst>
            <a:path>
              <a:moveTo>
                <a:pt x="0" y="20302"/>
              </a:moveTo>
              <a:lnTo>
                <a:pt x="414159" y="2030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812449" y="2916311"/>
        <a:ext cx="20707" cy="20707"/>
      </dsp:txXfrm>
    </dsp:sp>
    <dsp:sp modelId="{E0962B69-481F-4017-A51A-A53FB41601E2}">
      <dsp:nvSpPr>
        <dsp:cNvPr id="0" name=""/>
        <dsp:cNvSpPr/>
      </dsp:nvSpPr>
      <dsp:spPr>
        <a:xfrm>
          <a:off x="3910020" y="2686412"/>
          <a:ext cx="1375171" cy="137517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smtClean="0"/>
            <a:t>YEREL YERLEŞTİRME İLE ALAN OKULLAR</a:t>
          </a:r>
          <a:endParaRPr lang="tr-TR" sz="1300" kern="1200"/>
        </a:p>
      </dsp:txBody>
      <dsp:txXfrm>
        <a:off x="4111409" y="2887801"/>
        <a:ext cx="972393" cy="972393"/>
      </dsp:txXfrm>
    </dsp:sp>
    <dsp:sp modelId="{47D82AD4-3F0A-4076-8897-F94CE5E67AD6}">
      <dsp:nvSpPr>
        <dsp:cNvPr id="0" name=""/>
        <dsp:cNvSpPr/>
      </dsp:nvSpPr>
      <dsp:spPr>
        <a:xfrm rot="9000000">
          <a:off x="2066117" y="2906362"/>
          <a:ext cx="414159" cy="40605"/>
        </a:xfrm>
        <a:custGeom>
          <a:avLst/>
          <a:gdLst/>
          <a:ahLst/>
          <a:cxnLst/>
          <a:rect l="0" t="0" r="0" b="0"/>
          <a:pathLst>
            <a:path>
              <a:moveTo>
                <a:pt x="0" y="20302"/>
              </a:moveTo>
              <a:lnTo>
                <a:pt x="414159" y="2030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2262843" y="2916311"/>
        <a:ext cx="20707" cy="20707"/>
      </dsp:txXfrm>
    </dsp:sp>
    <dsp:sp modelId="{50E4C296-752E-425C-9624-6C5FE604759F}">
      <dsp:nvSpPr>
        <dsp:cNvPr id="0" name=""/>
        <dsp:cNvSpPr/>
      </dsp:nvSpPr>
      <dsp:spPr>
        <a:xfrm>
          <a:off x="810808" y="2686412"/>
          <a:ext cx="1375171" cy="137517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smtClean="0"/>
            <a:t>YETENEK SINAVI İLE ALAN OKULLAR</a:t>
          </a:r>
          <a:endParaRPr lang="tr-TR" sz="1300" kern="1200"/>
        </a:p>
      </dsp:txBody>
      <dsp:txXfrm>
        <a:off x="1012197" y="2887801"/>
        <a:ext cx="972393" cy="972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8BD29-CC56-4F6B-8EBB-B0F6D86CFF7E}">
      <dsp:nvSpPr>
        <dsp:cNvPr id="0" name=""/>
        <dsp:cNvSpPr/>
      </dsp:nvSpPr>
      <dsp:spPr>
        <a:xfrm>
          <a:off x="3567130" y="2077274"/>
          <a:ext cx="1578706" cy="157870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a:t>Merkezi Sınav Puanı ile Alan Okullar</a:t>
          </a:r>
        </a:p>
      </dsp:txBody>
      <dsp:txXfrm>
        <a:off x="3798326" y="2308470"/>
        <a:ext cx="1116314" cy="1116314"/>
      </dsp:txXfrm>
    </dsp:sp>
    <dsp:sp modelId="{BEAFB5F0-D4FD-4957-9496-23DDBF16530C}">
      <dsp:nvSpPr>
        <dsp:cNvPr id="0" name=""/>
        <dsp:cNvSpPr/>
      </dsp:nvSpPr>
      <dsp:spPr>
        <a:xfrm rot="16200000">
          <a:off x="4118291" y="1822775"/>
          <a:ext cx="476384" cy="32614"/>
        </a:xfrm>
        <a:custGeom>
          <a:avLst/>
          <a:gdLst/>
          <a:ahLst/>
          <a:cxnLst/>
          <a:rect l="0" t="0" r="0" b="0"/>
          <a:pathLst>
            <a:path>
              <a:moveTo>
                <a:pt x="0" y="16307"/>
              </a:moveTo>
              <a:lnTo>
                <a:pt x="476384" y="1630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344573" y="1827172"/>
        <a:ext cx="23819" cy="23819"/>
      </dsp:txXfrm>
    </dsp:sp>
    <dsp:sp modelId="{6D9F3A41-4322-4E61-9FA0-459B860390E6}">
      <dsp:nvSpPr>
        <dsp:cNvPr id="0" name=""/>
        <dsp:cNvSpPr/>
      </dsp:nvSpPr>
      <dsp:spPr>
        <a:xfrm>
          <a:off x="3567130" y="22183"/>
          <a:ext cx="1578706" cy="157870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a:t>Fen Liseleri</a:t>
          </a:r>
        </a:p>
      </dsp:txBody>
      <dsp:txXfrm>
        <a:off x="3798326" y="253379"/>
        <a:ext cx="1116314" cy="1116314"/>
      </dsp:txXfrm>
    </dsp:sp>
    <dsp:sp modelId="{B385C336-E635-4EB1-8238-8B9C31F0ABF8}">
      <dsp:nvSpPr>
        <dsp:cNvPr id="0" name=""/>
        <dsp:cNvSpPr/>
      </dsp:nvSpPr>
      <dsp:spPr>
        <a:xfrm>
          <a:off x="5145836" y="2850320"/>
          <a:ext cx="476384" cy="32614"/>
        </a:xfrm>
        <a:custGeom>
          <a:avLst/>
          <a:gdLst/>
          <a:ahLst/>
          <a:cxnLst/>
          <a:rect l="0" t="0" r="0" b="0"/>
          <a:pathLst>
            <a:path>
              <a:moveTo>
                <a:pt x="0" y="16307"/>
              </a:moveTo>
              <a:lnTo>
                <a:pt x="476384" y="1630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72119" y="2854718"/>
        <a:ext cx="23819" cy="23819"/>
      </dsp:txXfrm>
    </dsp:sp>
    <dsp:sp modelId="{B6A061ED-9965-4158-BF97-1AEE0BC78BEF}">
      <dsp:nvSpPr>
        <dsp:cNvPr id="0" name=""/>
        <dsp:cNvSpPr/>
      </dsp:nvSpPr>
      <dsp:spPr>
        <a:xfrm>
          <a:off x="5622220" y="2077274"/>
          <a:ext cx="1578706" cy="1578706"/>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a:t>Sosyal Bilimler Liseleri</a:t>
          </a:r>
        </a:p>
      </dsp:txBody>
      <dsp:txXfrm>
        <a:off x="5853416" y="2308470"/>
        <a:ext cx="1116314" cy="1116314"/>
      </dsp:txXfrm>
    </dsp:sp>
    <dsp:sp modelId="{895A7408-C916-4139-BFD0-54B3D60E4368}">
      <dsp:nvSpPr>
        <dsp:cNvPr id="0" name=""/>
        <dsp:cNvSpPr/>
      </dsp:nvSpPr>
      <dsp:spPr>
        <a:xfrm rot="5400000">
          <a:off x="4118291" y="3877866"/>
          <a:ext cx="476384" cy="32614"/>
        </a:xfrm>
        <a:custGeom>
          <a:avLst/>
          <a:gdLst/>
          <a:ahLst/>
          <a:cxnLst/>
          <a:rect l="0" t="0" r="0" b="0"/>
          <a:pathLst>
            <a:path>
              <a:moveTo>
                <a:pt x="0" y="16307"/>
              </a:moveTo>
              <a:lnTo>
                <a:pt x="476384" y="1630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344573" y="3882263"/>
        <a:ext cx="23819" cy="23819"/>
      </dsp:txXfrm>
    </dsp:sp>
    <dsp:sp modelId="{10D369AC-F4CB-4302-A8E3-E4048557137F}">
      <dsp:nvSpPr>
        <dsp:cNvPr id="0" name=""/>
        <dsp:cNvSpPr/>
      </dsp:nvSpPr>
      <dsp:spPr>
        <a:xfrm>
          <a:off x="3567130" y="4132365"/>
          <a:ext cx="1578706" cy="1578706"/>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a:t>Proje Uygulayan Eğitim Kurumları</a:t>
          </a:r>
        </a:p>
      </dsp:txBody>
      <dsp:txXfrm>
        <a:off x="3798326" y="4363561"/>
        <a:ext cx="1116314" cy="1116314"/>
      </dsp:txXfrm>
    </dsp:sp>
    <dsp:sp modelId="{DB4DCD42-05BC-4917-8B9A-9B9EAF6684A3}">
      <dsp:nvSpPr>
        <dsp:cNvPr id="0" name=""/>
        <dsp:cNvSpPr/>
      </dsp:nvSpPr>
      <dsp:spPr>
        <a:xfrm rot="10800000">
          <a:off x="3090746" y="2850320"/>
          <a:ext cx="476384" cy="32614"/>
        </a:xfrm>
        <a:custGeom>
          <a:avLst/>
          <a:gdLst/>
          <a:ahLst/>
          <a:cxnLst/>
          <a:rect l="0" t="0" r="0" b="0"/>
          <a:pathLst>
            <a:path>
              <a:moveTo>
                <a:pt x="0" y="16307"/>
              </a:moveTo>
              <a:lnTo>
                <a:pt x="476384" y="1630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3317028" y="2854718"/>
        <a:ext cx="23819" cy="23819"/>
      </dsp:txXfrm>
    </dsp:sp>
    <dsp:sp modelId="{25C142ED-B63F-4181-B74C-79BD1384A017}">
      <dsp:nvSpPr>
        <dsp:cNvPr id="0" name=""/>
        <dsp:cNvSpPr/>
      </dsp:nvSpPr>
      <dsp:spPr>
        <a:xfrm>
          <a:off x="1512039" y="2077274"/>
          <a:ext cx="1578706" cy="1578706"/>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a:t>MTAL Anadolu Teknik Programları</a:t>
          </a:r>
        </a:p>
      </dsp:txBody>
      <dsp:txXfrm>
        <a:off x="1743235" y="2308470"/>
        <a:ext cx="1116314" cy="11163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CD7C2-F1E3-4102-A18A-ED1118A91DA4}">
      <dsp:nvSpPr>
        <dsp:cNvPr id="0" name=""/>
        <dsp:cNvSpPr/>
      </dsp:nvSpPr>
      <dsp:spPr>
        <a:xfrm>
          <a:off x="-4902361" y="-751236"/>
          <a:ext cx="5838728" cy="5838728"/>
        </a:xfrm>
        <a:prstGeom prst="blockArc">
          <a:avLst>
            <a:gd name="adj1" fmla="val 18900000"/>
            <a:gd name="adj2" fmla="val 2700000"/>
            <a:gd name="adj3" fmla="val 37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761F91-8E42-4DE6-9382-EF3933B1D97A}">
      <dsp:nvSpPr>
        <dsp:cNvPr id="0" name=""/>
        <dsp:cNvSpPr/>
      </dsp:nvSpPr>
      <dsp:spPr>
        <a:xfrm>
          <a:off x="602226" y="433625"/>
          <a:ext cx="5842671" cy="86725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8381" tIns="66040" rIns="66040" bIns="66040" numCol="1" spcCol="1270" anchor="ctr" anchorCtr="0">
          <a:noAutofit/>
        </a:bodyPr>
        <a:lstStyle/>
        <a:p>
          <a:pPr lvl="0" algn="l" defTabSz="1155700">
            <a:lnSpc>
              <a:spcPct val="90000"/>
            </a:lnSpc>
            <a:spcBef>
              <a:spcPct val="0"/>
            </a:spcBef>
            <a:spcAft>
              <a:spcPct val="35000"/>
            </a:spcAft>
          </a:pPr>
          <a:r>
            <a:rPr lang="tr-TR" sz="2600" kern="1200" smtClean="0"/>
            <a:t>Merkezî Sınav Puanı İle Öğrenci Alan Okullar</a:t>
          </a:r>
          <a:endParaRPr lang="tr-TR" sz="2600" kern="1200"/>
        </a:p>
      </dsp:txBody>
      <dsp:txXfrm>
        <a:off x="602226" y="433625"/>
        <a:ext cx="5842671" cy="867251"/>
      </dsp:txXfrm>
    </dsp:sp>
    <dsp:sp modelId="{46148A36-6060-4FF4-83DC-41B4486036B7}">
      <dsp:nvSpPr>
        <dsp:cNvPr id="0" name=""/>
        <dsp:cNvSpPr/>
      </dsp:nvSpPr>
      <dsp:spPr>
        <a:xfrm>
          <a:off x="60194" y="325219"/>
          <a:ext cx="1084064" cy="1084064"/>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84EC8F-9BED-48E2-8748-D4FD1AE667F6}">
      <dsp:nvSpPr>
        <dsp:cNvPr id="0" name=""/>
        <dsp:cNvSpPr/>
      </dsp:nvSpPr>
      <dsp:spPr>
        <a:xfrm>
          <a:off x="917471" y="1734502"/>
          <a:ext cx="5527425" cy="86725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8381" tIns="66040" rIns="66040" bIns="66040" numCol="1" spcCol="1270" anchor="ctr" anchorCtr="0">
          <a:noAutofit/>
        </a:bodyPr>
        <a:lstStyle/>
        <a:p>
          <a:pPr lvl="0" algn="l" defTabSz="1155700">
            <a:lnSpc>
              <a:spcPct val="90000"/>
            </a:lnSpc>
            <a:spcBef>
              <a:spcPct val="0"/>
            </a:spcBef>
            <a:spcAft>
              <a:spcPct val="35000"/>
            </a:spcAft>
          </a:pPr>
          <a:r>
            <a:rPr lang="tr-TR" sz="2600" kern="1200" smtClean="0"/>
            <a:t>Yerel Yerleştirme İle Öğrenci Alan Okullar</a:t>
          </a:r>
          <a:endParaRPr lang="tr-TR" sz="2600" kern="1200"/>
        </a:p>
      </dsp:txBody>
      <dsp:txXfrm>
        <a:off x="917471" y="1734502"/>
        <a:ext cx="5527425" cy="867251"/>
      </dsp:txXfrm>
    </dsp:sp>
    <dsp:sp modelId="{91966ED7-D2B4-4B50-BA25-A211954365DF}">
      <dsp:nvSpPr>
        <dsp:cNvPr id="0" name=""/>
        <dsp:cNvSpPr/>
      </dsp:nvSpPr>
      <dsp:spPr>
        <a:xfrm>
          <a:off x="375439" y="1626096"/>
          <a:ext cx="1084064" cy="1084064"/>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7C0303-25A4-4E00-A07F-DA603663474A}">
      <dsp:nvSpPr>
        <dsp:cNvPr id="0" name=""/>
        <dsp:cNvSpPr/>
      </dsp:nvSpPr>
      <dsp:spPr>
        <a:xfrm>
          <a:off x="602226" y="3035379"/>
          <a:ext cx="5842671" cy="86725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8381" tIns="66040" rIns="66040" bIns="66040" numCol="1" spcCol="1270" anchor="ctr" anchorCtr="0">
          <a:noAutofit/>
        </a:bodyPr>
        <a:lstStyle/>
        <a:p>
          <a:pPr lvl="0" algn="l" defTabSz="1155700">
            <a:lnSpc>
              <a:spcPct val="90000"/>
            </a:lnSpc>
            <a:spcBef>
              <a:spcPct val="0"/>
            </a:spcBef>
            <a:spcAft>
              <a:spcPct val="35000"/>
            </a:spcAft>
          </a:pPr>
          <a:r>
            <a:rPr lang="tr-TR" sz="2600" kern="1200" smtClean="0"/>
            <a:t>Pansiyonlu Okullar</a:t>
          </a:r>
          <a:endParaRPr lang="tr-TR" sz="2600" kern="1200"/>
        </a:p>
      </dsp:txBody>
      <dsp:txXfrm>
        <a:off x="602226" y="3035379"/>
        <a:ext cx="5842671" cy="867251"/>
      </dsp:txXfrm>
    </dsp:sp>
    <dsp:sp modelId="{CDCC3628-122A-4BB4-8C50-92D42095E62A}">
      <dsp:nvSpPr>
        <dsp:cNvPr id="0" name=""/>
        <dsp:cNvSpPr/>
      </dsp:nvSpPr>
      <dsp:spPr>
        <a:xfrm>
          <a:off x="60194" y="2926972"/>
          <a:ext cx="1084064" cy="1084064"/>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DE3C2-C0CE-452B-BC9D-313A17069AAB}">
      <dsp:nvSpPr>
        <dsp:cNvPr id="0" name=""/>
        <dsp:cNvSpPr/>
      </dsp:nvSpPr>
      <dsp:spPr>
        <a:xfrm>
          <a:off x="0" y="1638027"/>
          <a:ext cx="6504384" cy="478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7FF761-0B99-40F4-96DF-8FE97361D464}">
      <dsp:nvSpPr>
        <dsp:cNvPr id="0" name=""/>
        <dsp:cNvSpPr/>
      </dsp:nvSpPr>
      <dsp:spPr>
        <a:xfrm>
          <a:off x="325219" y="1357587"/>
          <a:ext cx="4553068" cy="5608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095" tIns="0" rIns="172095" bIns="0" numCol="1" spcCol="1270" anchor="ctr" anchorCtr="0">
          <a:noAutofit/>
        </a:bodyPr>
        <a:lstStyle/>
        <a:p>
          <a:pPr lvl="0" algn="l" defTabSz="844550">
            <a:lnSpc>
              <a:spcPct val="90000"/>
            </a:lnSpc>
            <a:spcBef>
              <a:spcPct val="0"/>
            </a:spcBef>
            <a:spcAft>
              <a:spcPct val="35000"/>
            </a:spcAft>
          </a:pPr>
          <a:r>
            <a:rPr lang="tr-TR" sz="1900" kern="1200" smtClean="0"/>
            <a:t>Yerel Yerleştirme İle Öğrenci Alan Okullar</a:t>
          </a:r>
          <a:endParaRPr lang="tr-TR" sz="1900" kern="1200"/>
        </a:p>
      </dsp:txBody>
      <dsp:txXfrm>
        <a:off x="352599" y="1384967"/>
        <a:ext cx="4498308" cy="506120"/>
      </dsp:txXfrm>
    </dsp:sp>
    <dsp:sp modelId="{C079E8F9-ACA7-4EE8-9C34-5507CE025557}">
      <dsp:nvSpPr>
        <dsp:cNvPr id="0" name=""/>
        <dsp:cNvSpPr/>
      </dsp:nvSpPr>
      <dsp:spPr>
        <a:xfrm>
          <a:off x="0" y="2499868"/>
          <a:ext cx="6504384"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643C9A-49B2-4A9E-A239-ACAB71726878}">
      <dsp:nvSpPr>
        <dsp:cNvPr id="0" name=""/>
        <dsp:cNvSpPr/>
      </dsp:nvSpPr>
      <dsp:spPr>
        <a:xfrm>
          <a:off x="325219" y="2219428"/>
          <a:ext cx="4553068" cy="5608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095" tIns="0" rIns="172095" bIns="0" numCol="1" spcCol="1270" anchor="ctr" anchorCtr="0">
          <a:noAutofit/>
        </a:bodyPr>
        <a:lstStyle/>
        <a:p>
          <a:pPr lvl="0" algn="l" defTabSz="844550">
            <a:lnSpc>
              <a:spcPct val="90000"/>
            </a:lnSpc>
            <a:spcBef>
              <a:spcPct val="0"/>
            </a:spcBef>
            <a:spcAft>
              <a:spcPct val="35000"/>
            </a:spcAft>
          </a:pPr>
          <a:r>
            <a:rPr lang="tr-TR" sz="1900" kern="1200" smtClean="0"/>
            <a:t>Pansiyonlu Okullar</a:t>
          </a:r>
          <a:endParaRPr lang="tr-TR" sz="1900" kern="1200"/>
        </a:p>
      </dsp:txBody>
      <dsp:txXfrm>
        <a:off x="352599" y="2246808"/>
        <a:ext cx="4498308" cy="506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4420D-610D-4232-A4FE-F83C9D8F3F4D}">
      <dsp:nvSpPr>
        <dsp:cNvPr id="0" name=""/>
        <dsp:cNvSpPr/>
      </dsp:nvSpPr>
      <dsp:spPr>
        <a:xfrm>
          <a:off x="2339256" y="1835125"/>
          <a:ext cx="1309983" cy="130998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tr-TR" sz="3000" kern="1200" smtClean="0"/>
            <a:t>İlk 3 Okul</a:t>
          </a:r>
          <a:endParaRPr lang="tr-TR" sz="3000" kern="1200"/>
        </a:p>
      </dsp:txBody>
      <dsp:txXfrm>
        <a:off x="2531099" y="2026968"/>
        <a:ext cx="926297" cy="926297"/>
      </dsp:txXfrm>
    </dsp:sp>
    <dsp:sp modelId="{3E0A654D-BF0F-4D67-A9B8-A5D87B65F48E}">
      <dsp:nvSpPr>
        <dsp:cNvPr id="0" name=""/>
        <dsp:cNvSpPr/>
      </dsp:nvSpPr>
      <dsp:spPr>
        <a:xfrm rot="16200000">
          <a:off x="2855788" y="1359022"/>
          <a:ext cx="276918" cy="44539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2897326" y="1489639"/>
        <a:ext cx="193843" cy="267236"/>
      </dsp:txXfrm>
    </dsp:sp>
    <dsp:sp modelId="{60A7F27A-FF27-4DAF-82DA-7952EFAC354E}">
      <dsp:nvSpPr>
        <dsp:cNvPr id="0" name=""/>
        <dsp:cNvSpPr/>
      </dsp:nvSpPr>
      <dsp:spPr>
        <a:xfrm>
          <a:off x="2339256" y="2655"/>
          <a:ext cx="1309983" cy="1309983"/>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smtClean="0"/>
            <a:t>Kayıt Alanından</a:t>
          </a:r>
          <a:endParaRPr lang="tr-TR" sz="1600" kern="1200"/>
        </a:p>
      </dsp:txBody>
      <dsp:txXfrm>
        <a:off x="2531099" y="194498"/>
        <a:ext cx="926297" cy="926297"/>
      </dsp:txXfrm>
    </dsp:sp>
    <dsp:sp modelId="{521579D3-835B-4DE1-8CC9-92B10D503A1B}">
      <dsp:nvSpPr>
        <dsp:cNvPr id="0" name=""/>
        <dsp:cNvSpPr/>
      </dsp:nvSpPr>
      <dsp:spPr>
        <a:xfrm rot="1800000">
          <a:off x="3642484" y="2721619"/>
          <a:ext cx="276918" cy="445394"/>
        </a:xfrm>
        <a:prstGeom prst="righ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3648049" y="2789929"/>
        <a:ext cx="193843" cy="267236"/>
      </dsp:txXfrm>
    </dsp:sp>
    <dsp:sp modelId="{6D1A6552-0A52-41C6-8F45-07ED32383B72}">
      <dsp:nvSpPr>
        <dsp:cNvPr id="0" name=""/>
        <dsp:cNvSpPr/>
      </dsp:nvSpPr>
      <dsp:spPr>
        <a:xfrm>
          <a:off x="3926222" y="2751360"/>
          <a:ext cx="1309983" cy="1309983"/>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smtClean="0"/>
            <a:t>Kayıt Alanından</a:t>
          </a:r>
          <a:endParaRPr lang="tr-TR" sz="1600" kern="1200"/>
        </a:p>
      </dsp:txBody>
      <dsp:txXfrm>
        <a:off x="4118065" y="2943203"/>
        <a:ext cx="926297" cy="926297"/>
      </dsp:txXfrm>
    </dsp:sp>
    <dsp:sp modelId="{1649986E-778A-4D8F-BB38-139DAB2AC590}">
      <dsp:nvSpPr>
        <dsp:cNvPr id="0" name=""/>
        <dsp:cNvSpPr/>
      </dsp:nvSpPr>
      <dsp:spPr>
        <a:xfrm rot="9000000">
          <a:off x="2069093" y="2721619"/>
          <a:ext cx="276918" cy="445394"/>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2146603" y="2789929"/>
        <a:ext cx="193843" cy="267236"/>
      </dsp:txXfrm>
    </dsp:sp>
    <dsp:sp modelId="{3B351A98-C1E2-4349-8FC1-57B6C8924D1C}">
      <dsp:nvSpPr>
        <dsp:cNvPr id="0" name=""/>
        <dsp:cNvSpPr/>
      </dsp:nvSpPr>
      <dsp:spPr>
        <a:xfrm>
          <a:off x="752290" y="2751360"/>
          <a:ext cx="1309983" cy="1309983"/>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smtClean="0"/>
            <a:t>Kayıt alanından</a:t>
          </a:r>
          <a:endParaRPr lang="tr-TR" sz="1600" kern="1200"/>
        </a:p>
      </dsp:txBody>
      <dsp:txXfrm>
        <a:off x="944133" y="2943203"/>
        <a:ext cx="926297" cy="9262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91A61-ED48-4ECF-8CD6-29E35AF5604A}">
      <dsp:nvSpPr>
        <dsp:cNvPr id="0" name=""/>
        <dsp:cNvSpPr/>
      </dsp:nvSpPr>
      <dsp:spPr>
        <a:xfrm>
          <a:off x="1959065" y="1792044"/>
          <a:ext cx="1374964" cy="1374964"/>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smtClean="0"/>
            <a:t>Yapılan Tercihlerde 3 Okul</a:t>
          </a:r>
          <a:endParaRPr lang="tr-TR" sz="1600" kern="1200"/>
        </a:p>
      </dsp:txBody>
      <dsp:txXfrm>
        <a:off x="2160424" y="1993403"/>
        <a:ext cx="972246" cy="972246"/>
      </dsp:txXfrm>
    </dsp:sp>
    <dsp:sp modelId="{8B174558-B407-48CD-BABF-41796E2AA2A9}">
      <dsp:nvSpPr>
        <dsp:cNvPr id="0" name=""/>
        <dsp:cNvSpPr/>
      </dsp:nvSpPr>
      <dsp:spPr>
        <a:xfrm rot="16200000">
          <a:off x="2438977" y="1561094"/>
          <a:ext cx="415141" cy="46757"/>
        </a:xfrm>
        <a:custGeom>
          <a:avLst/>
          <a:gdLst/>
          <a:ahLst/>
          <a:cxnLst/>
          <a:rect l="0" t="0" r="0" b="0"/>
          <a:pathLst>
            <a:path>
              <a:moveTo>
                <a:pt x="0" y="23378"/>
              </a:moveTo>
              <a:lnTo>
                <a:pt x="415141" y="233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36169" y="1574095"/>
        <a:ext cx="20757" cy="20757"/>
      </dsp:txXfrm>
    </dsp:sp>
    <dsp:sp modelId="{D9F603B6-CD04-4A0A-AD99-0A06018587C0}">
      <dsp:nvSpPr>
        <dsp:cNvPr id="0" name=""/>
        <dsp:cNvSpPr/>
      </dsp:nvSpPr>
      <dsp:spPr>
        <a:xfrm>
          <a:off x="1959065" y="1938"/>
          <a:ext cx="1374964" cy="13749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smtClean="0"/>
            <a:t>Aynı Okul Türü</a:t>
          </a:r>
          <a:endParaRPr lang="tr-TR" sz="2200" kern="1200"/>
        </a:p>
      </dsp:txBody>
      <dsp:txXfrm>
        <a:off x="2160424" y="203297"/>
        <a:ext cx="972246" cy="972246"/>
      </dsp:txXfrm>
    </dsp:sp>
    <dsp:sp modelId="{2D3E910B-0D54-4AF9-A713-90C9CF5CF383}">
      <dsp:nvSpPr>
        <dsp:cNvPr id="0" name=""/>
        <dsp:cNvSpPr/>
      </dsp:nvSpPr>
      <dsp:spPr>
        <a:xfrm rot="1800000">
          <a:off x="3214115" y="2903673"/>
          <a:ext cx="415141" cy="46757"/>
        </a:xfrm>
        <a:custGeom>
          <a:avLst/>
          <a:gdLst/>
          <a:ahLst/>
          <a:cxnLst/>
          <a:rect l="0" t="0" r="0" b="0"/>
          <a:pathLst>
            <a:path>
              <a:moveTo>
                <a:pt x="0" y="23378"/>
              </a:moveTo>
              <a:lnTo>
                <a:pt x="415141" y="233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11307" y="2916674"/>
        <a:ext cx="20757" cy="20757"/>
      </dsp:txXfrm>
    </dsp:sp>
    <dsp:sp modelId="{5D6FD517-DA6C-4FBC-BE1E-0838B89A754E}">
      <dsp:nvSpPr>
        <dsp:cNvPr id="0" name=""/>
        <dsp:cNvSpPr/>
      </dsp:nvSpPr>
      <dsp:spPr>
        <a:xfrm>
          <a:off x="3509342" y="2687097"/>
          <a:ext cx="1374964" cy="13749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smtClean="0"/>
            <a:t>Aynı Okul Türü</a:t>
          </a:r>
          <a:endParaRPr lang="tr-TR" sz="2200" kern="1200"/>
        </a:p>
      </dsp:txBody>
      <dsp:txXfrm>
        <a:off x="3710701" y="2888456"/>
        <a:ext cx="972246" cy="972246"/>
      </dsp:txXfrm>
    </dsp:sp>
    <dsp:sp modelId="{FCB5B563-5625-4C33-88C5-D7F70228ADDA}">
      <dsp:nvSpPr>
        <dsp:cNvPr id="0" name=""/>
        <dsp:cNvSpPr/>
      </dsp:nvSpPr>
      <dsp:spPr>
        <a:xfrm rot="9000000">
          <a:off x="1663838" y="2903673"/>
          <a:ext cx="415141" cy="46757"/>
        </a:xfrm>
        <a:custGeom>
          <a:avLst/>
          <a:gdLst/>
          <a:ahLst/>
          <a:cxnLst/>
          <a:rect l="0" t="0" r="0" b="0"/>
          <a:pathLst>
            <a:path>
              <a:moveTo>
                <a:pt x="0" y="23378"/>
              </a:moveTo>
              <a:lnTo>
                <a:pt x="415141" y="233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1861030" y="2916674"/>
        <a:ext cx="20757" cy="20757"/>
      </dsp:txXfrm>
    </dsp:sp>
    <dsp:sp modelId="{C276A064-9667-4266-968E-358E86A06337}">
      <dsp:nvSpPr>
        <dsp:cNvPr id="0" name=""/>
        <dsp:cNvSpPr/>
      </dsp:nvSpPr>
      <dsp:spPr>
        <a:xfrm>
          <a:off x="408788" y="2687097"/>
          <a:ext cx="1374964" cy="13749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smtClean="0"/>
            <a:t>Aynı Okul Türü</a:t>
          </a:r>
          <a:endParaRPr lang="tr-TR" sz="2200" kern="1200"/>
        </a:p>
      </dsp:txBody>
      <dsp:txXfrm>
        <a:off x="610147" y="2888456"/>
        <a:ext cx="972246" cy="97224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967"/>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19.03.2021</a:t>
            </a:fld>
            <a:endParaRPr lang="tr-TR"/>
          </a:p>
        </p:txBody>
      </p:sp>
      <p:sp>
        <p:nvSpPr>
          <p:cNvPr id="4" name="Altbilgi Yer Tutucusu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9671"/>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911236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967"/>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967"/>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19.03.2021</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5629"/>
            <a:ext cx="5438775" cy="4467939"/>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9671"/>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35048861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TextEdit="1"/>
          </p:cNvSpPr>
          <p:nvPr>
            <p:ph type="sldImg"/>
          </p:nvPr>
        </p:nvSpPr>
        <p:spPr bwMode="auto">
          <a:noFill/>
          <a:ln>
            <a:solidFill>
              <a:srgbClr val="000000"/>
            </a:solidFill>
            <a:miter lim="800000"/>
            <a:headEnd/>
            <a:tailEnd/>
          </a:ln>
        </p:spPr>
      </p:sp>
      <p:sp>
        <p:nvSpPr>
          <p:cNvPr id="6147" name="Rectangle 3"/>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Tree>
    <p:extLst>
      <p:ext uri="{BB962C8B-B14F-4D97-AF65-F5344CB8AC3E}">
        <p14:creationId xmlns:p14="http://schemas.microsoft.com/office/powerpoint/2010/main" val="282303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23</a:t>
            </a:fld>
            <a:endParaRPr lang="tr-TR" altLang="tr-TR"/>
          </a:p>
        </p:txBody>
      </p:sp>
    </p:spTree>
    <p:extLst>
      <p:ext uri="{BB962C8B-B14F-4D97-AF65-F5344CB8AC3E}">
        <p14:creationId xmlns:p14="http://schemas.microsoft.com/office/powerpoint/2010/main" val="377217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19.03.2021</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19.03.2021</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19.03.2021</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19.03.2021</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19.03.2021</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5FAB26D3-77E5-4619-BADE-DDA285CF23BB}" type="datetime1">
              <a:rPr lang="tr-TR">
                <a:solidFill>
                  <a:prstClr val="black">
                    <a:tint val="75000"/>
                  </a:prstClr>
                </a:solidFill>
              </a:rPr>
              <a:pPr>
                <a:defRPr/>
              </a:pPr>
              <a:t>19.03.2021</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B718B7E4-5EB6-4326-A6BA-919E5741C64F}" type="slidenum">
              <a:rPr lang="tr-TR" altLang="tr-TR"/>
              <a:pPr/>
              <a:t>‹#›</a:t>
            </a:fld>
            <a:endParaRPr lang="tr-TR" altLang="tr-TR"/>
          </a:p>
        </p:txBody>
      </p:sp>
    </p:spTree>
    <p:extLst>
      <p:ext uri="{BB962C8B-B14F-4D97-AF65-F5344CB8AC3E}">
        <p14:creationId xmlns:p14="http://schemas.microsoft.com/office/powerpoint/2010/main" val="732204996"/>
      </p:ext>
    </p:extLst>
  </p:cSld>
  <p:clrMapOvr>
    <a:masterClrMapping/>
  </p:clrMapOvr>
  <p:transition spd="slow">
    <p:blinds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4ED3FAE6-B8D3-4AE0-8D4C-99747061A949}" type="datetime1">
              <a:rPr lang="tr-TR">
                <a:solidFill>
                  <a:prstClr val="black">
                    <a:tint val="75000"/>
                  </a:prstClr>
                </a:solidFill>
              </a:rPr>
              <a:pPr>
                <a:defRPr/>
              </a:pPr>
              <a:t>19.03.2021</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1AA99091-5B1B-49D2-8DE5-7ADB65FE6629}" type="slidenum">
              <a:rPr lang="tr-TR" altLang="tr-TR"/>
              <a:pPr/>
              <a:t>‹#›</a:t>
            </a:fld>
            <a:endParaRPr lang="tr-TR" altLang="tr-TR"/>
          </a:p>
        </p:txBody>
      </p:sp>
    </p:spTree>
    <p:extLst>
      <p:ext uri="{BB962C8B-B14F-4D97-AF65-F5344CB8AC3E}">
        <p14:creationId xmlns:p14="http://schemas.microsoft.com/office/powerpoint/2010/main" val="1358978749"/>
      </p:ext>
    </p:extLst>
  </p:cSld>
  <p:clrMapOvr>
    <a:masterClrMapping/>
  </p:clrMapOvr>
  <p:transition spd="slow">
    <p:blinds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56DA85A6-924A-4963-A958-91310C3167A1}" type="datetime1">
              <a:rPr lang="tr-TR">
                <a:solidFill>
                  <a:prstClr val="black">
                    <a:tint val="75000"/>
                  </a:prstClr>
                </a:solidFill>
              </a:rPr>
              <a:pPr>
                <a:defRPr/>
              </a:pPr>
              <a:t>19.03.2021</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FB74512B-5DF3-435F-8F2E-DF779DFA1CA7}" type="slidenum">
              <a:rPr lang="tr-TR" altLang="tr-TR"/>
              <a:pPr/>
              <a:t>‹#›</a:t>
            </a:fld>
            <a:endParaRPr lang="tr-TR" altLang="tr-TR"/>
          </a:p>
        </p:txBody>
      </p:sp>
    </p:spTree>
    <p:extLst>
      <p:ext uri="{BB962C8B-B14F-4D97-AF65-F5344CB8AC3E}">
        <p14:creationId xmlns:p14="http://schemas.microsoft.com/office/powerpoint/2010/main" val="1658787411"/>
      </p:ext>
    </p:extLst>
  </p:cSld>
  <p:clrMapOvr>
    <a:masterClrMapping/>
  </p:clrMapOvr>
  <p:transition spd="slow">
    <p:blinds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FB4B8763-B6AA-4263-B8D9-CBCEB46DA2F2}" type="datetime1">
              <a:rPr lang="tr-TR">
                <a:solidFill>
                  <a:prstClr val="black">
                    <a:tint val="75000"/>
                  </a:prstClr>
                </a:solidFill>
              </a:rPr>
              <a:pPr>
                <a:defRPr/>
              </a:pPr>
              <a:t>19.03.2021</a:t>
            </a:fld>
            <a:endParaRPr lang="tr-TR" dirty="0">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EC3AB2ED-C364-40AC-A406-45F828C1810F}" type="slidenum">
              <a:rPr lang="tr-TR" altLang="tr-TR"/>
              <a:pPr/>
              <a:t>‹#›</a:t>
            </a:fld>
            <a:endParaRPr lang="tr-TR" altLang="tr-TR"/>
          </a:p>
        </p:txBody>
      </p:sp>
    </p:spTree>
    <p:extLst>
      <p:ext uri="{BB962C8B-B14F-4D97-AF65-F5344CB8AC3E}">
        <p14:creationId xmlns:p14="http://schemas.microsoft.com/office/powerpoint/2010/main" val="3288785594"/>
      </p:ext>
    </p:extLst>
  </p:cSld>
  <p:clrMapOvr>
    <a:masterClrMapping/>
  </p:clrMapOvr>
  <p:transition spd="slow">
    <p:blinds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D55906FB-F334-413D-A6A9-06EBEBFBF07A}" type="datetime1">
              <a:rPr lang="tr-TR">
                <a:solidFill>
                  <a:prstClr val="black">
                    <a:tint val="75000"/>
                  </a:prstClr>
                </a:solidFill>
              </a:rPr>
              <a:pPr>
                <a:defRPr/>
              </a:pPr>
              <a:t>19.03.2021</a:t>
            </a:fld>
            <a:endParaRPr lang="tr-TR" dirty="0">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40A738C1-B8DE-496C-B27A-5FC33DAB1EFE}" type="slidenum">
              <a:rPr lang="tr-TR" altLang="tr-TR"/>
              <a:pPr/>
              <a:t>‹#›</a:t>
            </a:fld>
            <a:endParaRPr lang="tr-TR" altLang="tr-TR"/>
          </a:p>
        </p:txBody>
      </p:sp>
    </p:spTree>
    <p:extLst>
      <p:ext uri="{BB962C8B-B14F-4D97-AF65-F5344CB8AC3E}">
        <p14:creationId xmlns:p14="http://schemas.microsoft.com/office/powerpoint/2010/main" val="1817591173"/>
      </p:ext>
    </p:extLst>
  </p:cSld>
  <p:clrMapOvr>
    <a:masterClrMapping/>
  </p:clrMapOvr>
  <p:transition spd="slow">
    <p:blinds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7F11B21-8E5A-4DA0-BC66-64E70EE7ACDF}" type="datetime1">
              <a:rPr lang="tr-TR">
                <a:solidFill>
                  <a:prstClr val="black">
                    <a:tint val="75000"/>
                  </a:prstClr>
                </a:solidFill>
              </a:rPr>
              <a:pPr>
                <a:defRPr/>
              </a:pPr>
              <a:t>19.03.2021</a:t>
            </a:fld>
            <a:endParaRPr lang="tr-TR" dirty="0">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5C028EDC-D1D4-40C3-9EFD-228EC864B1EC}" type="slidenum">
              <a:rPr lang="tr-TR" altLang="tr-TR"/>
              <a:pPr/>
              <a:t>‹#›</a:t>
            </a:fld>
            <a:endParaRPr lang="tr-TR" altLang="tr-TR"/>
          </a:p>
        </p:txBody>
      </p:sp>
    </p:spTree>
    <p:extLst>
      <p:ext uri="{BB962C8B-B14F-4D97-AF65-F5344CB8AC3E}">
        <p14:creationId xmlns:p14="http://schemas.microsoft.com/office/powerpoint/2010/main" val="2119170368"/>
      </p:ext>
    </p:extLst>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19.03.2021</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C0398876-D55C-491A-80B7-79522E69B283}" type="datetime1">
              <a:rPr lang="tr-TR">
                <a:solidFill>
                  <a:prstClr val="black">
                    <a:tint val="75000"/>
                  </a:prstClr>
                </a:solidFill>
              </a:rPr>
              <a:pPr>
                <a:defRPr/>
              </a:pPr>
              <a:t>19.03.2021</a:t>
            </a:fld>
            <a:endParaRPr lang="tr-TR" dirty="0">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31AA5F8E-C8EC-4253-85E7-3FE656FDBBF6}" type="slidenum">
              <a:rPr lang="tr-TR" altLang="tr-TR"/>
              <a:pPr/>
              <a:t>‹#›</a:t>
            </a:fld>
            <a:endParaRPr lang="tr-TR" altLang="tr-TR"/>
          </a:p>
        </p:txBody>
      </p:sp>
    </p:spTree>
    <p:extLst>
      <p:ext uri="{BB962C8B-B14F-4D97-AF65-F5344CB8AC3E}">
        <p14:creationId xmlns:p14="http://schemas.microsoft.com/office/powerpoint/2010/main" val="2441924411"/>
      </p:ext>
    </p:extLst>
  </p:cSld>
  <p:clrMapOvr>
    <a:masterClrMapping/>
  </p:clrMapOvr>
  <p:transition spd="slow">
    <p:blinds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56130D3-9D02-4B82-A44B-A972BFCEA952}" type="datetime1">
              <a:rPr lang="tr-TR">
                <a:solidFill>
                  <a:prstClr val="black">
                    <a:tint val="75000"/>
                  </a:prstClr>
                </a:solidFill>
              </a:rPr>
              <a:pPr>
                <a:defRPr/>
              </a:pPr>
              <a:t>19.03.2021</a:t>
            </a:fld>
            <a:endParaRPr lang="tr-TR" dirty="0">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6D4586F9-A22A-4999-980A-EC1D9D89D0CE}" type="slidenum">
              <a:rPr lang="tr-TR" altLang="tr-TR"/>
              <a:pPr/>
              <a:t>‹#›</a:t>
            </a:fld>
            <a:endParaRPr lang="tr-TR" altLang="tr-TR"/>
          </a:p>
        </p:txBody>
      </p:sp>
    </p:spTree>
    <p:extLst>
      <p:ext uri="{BB962C8B-B14F-4D97-AF65-F5344CB8AC3E}">
        <p14:creationId xmlns:p14="http://schemas.microsoft.com/office/powerpoint/2010/main" val="3231528190"/>
      </p:ext>
    </p:extLst>
  </p:cSld>
  <p:clrMapOvr>
    <a:masterClrMapping/>
  </p:clrMapOvr>
  <p:transition spd="slow">
    <p:blinds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73FF5473-AB5A-43FA-A4B2-351ED28987B6}" type="datetime1">
              <a:rPr lang="tr-TR">
                <a:solidFill>
                  <a:prstClr val="black">
                    <a:tint val="75000"/>
                  </a:prstClr>
                </a:solidFill>
              </a:rPr>
              <a:pPr>
                <a:defRPr/>
              </a:pPr>
              <a:t>19.03.2021</a:t>
            </a:fld>
            <a:endParaRPr lang="tr-TR" dirty="0">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1F2D896F-FB4D-4EC5-BFB1-3EEE8020409B}" type="slidenum">
              <a:rPr lang="tr-TR" altLang="tr-TR"/>
              <a:pPr/>
              <a:t>‹#›</a:t>
            </a:fld>
            <a:endParaRPr lang="tr-TR" altLang="tr-TR"/>
          </a:p>
        </p:txBody>
      </p:sp>
    </p:spTree>
    <p:extLst>
      <p:ext uri="{BB962C8B-B14F-4D97-AF65-F5344CB8AC3E}">
        <p14:creationId xmlns:p14="http://schemas.microsoft.com/office/powerpoint/2010/main" val="1948966473"/>
      </p:ext>
    </p:extLst>
  </p:cSld>
  <p:clrMapOvr>
    <a:masterClrMapping/>
  </p:clrMapOvr>
  <p:transition spd="slow">
    <p:blinds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A930AA5-46D9-4C2D-AAC9-66F203488F3F}" type="datetime1">
              <a:rPr lang="tr-TR">
                <a:solidFill>
                  <a:prstClr val="black">
                    <a:tint val="75000"/>
                  </a:prstClr>
                </a:solidFill>
              </a:rPr>
              <a:pPr>
                <a:defRPr/>
              </a:pPr>
              <a:t>19.03.2021</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F09D77C-F0F7-46CA-B2AA-8CFA961FE796}" type="slidenum">
              <a:rPr lang="tr-TR" altLang="tr-TR"/>
              <a:pPr/>
              <a:t>‹#›</a:t>
            </a:fld>
            <a:endParaRPr lang="tr-TR" altLang="tr-TR"/>
          </a:p>
        </p:txBody>
      </p:sp>
    </p:spTree>
    <p:extLst>
      <p:ext uri="{BB962C8B-B14F-4D97-AF65-F5344CB8AC3E}">
        <p14:creationId xmlns:p14="http://schemas.microsoft.com/office/powerpoint/2010/main" val="3353146717"/>
      </p:ext>
    </p:extLst>
  </p:cSld>
  <p:clrMapOvr>
    <a:masterClrMapping/>
  </p:clrMapOvr>
  <p:transition spd="slow">
    <p:blinds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CD2C450-206A-48B3-AEB6-E57FDD2FD2F3}" type="datetime1">
              <a:rPr lang="tr-TR">
                <a:solidFill>
                  <a:prstClr val="black">
                    <a:tint val="75000"/>
                  </a:prstClr>
                </a:solidFill>
              </a:rPr>
              <a:pPr>
                <a:defRPr/>
              </a:pPr>
              <a:t>19.03.2021</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6EDC4159-5728-4D36-9F7A-4145E121C436}" type="slidenum">
              <a:rPr lang="tr-TR" altLang="tr-TR"/>
              <a:pPr/>
              <a:t>‹#›</a:t>
            </a:fld>
            <a:endParaRPr lang="tr-TR" altLang="tr-TR"/>
          </a:p>
        </p:txBody>
      </p:sp>
    </p:spTree>
    <p:extLst>
      <p:ext uri="{BB962C8B-B14F-4D97-AF65-F5344CB8AC3E}">
        <p14:creationId xmlns:p14="http://schemas.microsoft.com/office/powerpoint/2010/main" val="2195458549"/>
      </p:ext>
    </p:extLst>
  </p:cSld>
  <p:clrMapOvr>
    <a:masterClrMapping/>
  </p:clrMapOvr>
  <p:transition spd="slow">
    <p:blinds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dirty="0"/>
          </a:p>
        </p:txBody>
      </p:sp>
      <p:sp>
        <p:nvSpPr>
          <p:cNvPr id="4" name="3 Veri Yer Tutucusu"/>
          <p:cNvSpPr>
            <a:spLocks noGrp="1"/>
          </p:cNvSpPr>
          <p:nvPr>
            <p:ph type="dt" sz="half" idx="10"/>
          </p:nvPr>
        </p:nvSpPr>
        <p:spPr/>
        <p:txBody>
          <a:bodyPr/>
          <a:lstStyle>
            <a:lvl1pPr>
              <a:defRPr/>
            </a:lvl1pPr>
          </a:lstStyle>
          <a:p>
            <a:pPr>
              <a:defRPr/>
            </a:pPr>
            <a:fld id="{CCB06C4E-4443-4CED-A84A-B32F28D18C14}" type="datetime1">
              <a:rPr lang="tr-TR">
                <a:solidFill>
                  <a:prstClr val="black">
                    <a:tint val="75000"/>
                  </a:prstClr>
                </a:solidFill>
              </a:rPr>
              <a:pPr>
                <a:defRPr/>
              </a:pPr>
              <a:t>19.03.2021</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39E9C9C3-E0D7-483F-907E-81F6596107F6}" type="slidenum">
              <a:rPr lang="tr-TR" altLang="tr-TR"/>
              <a:pPr/>
              <a:t>‹#›</a:t>
            </a:fld>
            <a:endParaRPr lang="tr-TR" altLang="tr-TR"/>
          </a:p>
        </p:txBody>
      </p:sp>
    </p:spTree>
    <p:extLst>
      <p:ext uri="{BB962C8B-B14F-4D97-AF65-F5344CB8AC3E}">
        <p14:creationId xmlns:p14="http://schemas.microsoft.com/office/powerpoint/2010/main" val="1478183168"/>
      </p:ext>
    </p:extLst>
  </p:cSld>
  <p:clrMapOvr>
    <a:masterClrMapping/>
  </p:clrMapOvr>
  <p:transition spd="slow">
    <p:blinds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5D645492-9FC6-476B-9036-751C2827AAC0}" type="datetime1">
              <a:rPr lang="tr-TR">
                <a:solidFill>
                  <a:prstClr val="black">
                    <a:tint val="75000"/>
                  </a:prstClr>
                </a:solidFill>
              </a:rPr>
              <a:pPr>
                <a:defRPr/>
              </a:pPr>
              <a:t>19.03.2021</a:t>
            </a:fld>
            <a:endParaRPr lang="tr-TR" dirty="0">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C4A85DD5-4AFD-4EBF-BE55-87A613CB5FC5}" type="slidenum">
              <a:rPr lang="tr-TR" altLang="tr-TR"/>
              <a:pPr/>
              <a:t>‹#›</a:t>
            </a:fld>
            <a:endParaRPr lang="tr-TR" altLang="tr-TR"/>
          </a:p>
        </p:txBody>
      </p:sp>
    </p:spTree>
    <p:extLst>
      <p:ext uri="{BB962C8B-B14F-4D97-AF65-F5344CB8AC3E}">
        <p14:creationId xmlns:p14="http://schemas.microsoft.com/office/powerpoint/2010/main" val="3057010550"/>
      </p:ext>
    </p:extLst>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19.03.2021</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19.03.2021</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19.03.2021</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19.03.2021</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19.03.2021</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19.03.2021</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19.03.2021</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tile tx="0" ty="0" sx="100000" sy="100000" flip="none" algn="tl"/>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19.03.2021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0"/>
          </a:blip>
          <a:srcRect/>
          <a:tile tx="0" ty="0" sx="100000" sy="100000" flip="none" algn="tl"/>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751AB9C-BC35-4BB4-8DBB-3F7F08A2AA71}" type="datetime1">
              <a:rPr lang="tr-TR">
                <a:solidFill>
                  <a:prstClr val="black">
                    <a:tint val="75000"/>
                  </a:prstClr>
                </a:solidFill>
              </a:rPr>
              <a:pPr>
                <a:defRPr/>
              </a:pPr>
              <a:t>19.03.2021</a:t>
            </a:fld>
            <a:endParaRPr lang="tr-TR" dirty="0">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82EF3FBC-2F25-474D-8DEA-A22C7E9D169B}" type="slidenum">
              <a:rPr lang="tr-TR" altLang="tr-TR" smtClean="0">
                <a:cs typeface="Arial" panose="020B0604020202020204" pitchFamily="34" charset="0"/>
              </a:rPr>
              <a:pPr/>
              <a:t>‹#›</a:t>
            </a:fld>
            <a:endParaRPr lang="tr-TR" altLang="tr-TR" smtClean="0">
              <a:cs typeface="Arial" panose="020B0604020202020204" pitchFamily="34" charset="0"/>
            </a:endParaRPr>
          </a:p>
        </p:txBody>
      </p:sp>
    </p:spTree>
    <p:extLst>
      <p:ext uri="{BB962C8B-B14F-4D97-AF65-F5344CB8AC3E}">
        <p14:creationId xmlns:p14="http://schemas.microsoft.com/office/powerpoint/2010/main" val="1669966069"/>
      </p:ext>
    </p:extLst>
  </p:cSld>
  <p:clrMap bg1="lt1" tx1="dk1" bg2="lt2" tx2="dk2" accent1="accent1" accent2="accent2" accent3="accent3" accent4="accent4" accent5="accent5" accent6="accent6" hlink="hlink" folHlink="folHlink"/>
  <p:sldLayoutIdLst>
    <p:sldLayoutId id="2147485409" r:id="rId1"/>
    <p:sldLayoutId id="2147485410" r:id="rId2"/>
    <p:sldLayoutId id="2147485411" r:id="rId3"/>
    <p:sldLayoutId id="2147485412" r:id="rId4"/>
    <p:sldLayoutId id="2147485413" r:id="rId5"/>
    <p:sldLayoutId id="2147485414" r:id="rId6"/>
    <p:sldLayoutId id="2147485415" r:id="rId7"/>
    <p:sldLayoutId id="2147485416" r:id="rId8"/>
    <p:sldLayoutId id="2147485417" r:id="rId9"/>
    <p:sldLayoutId id="2147485418" r:id="rId10"/>
    <p:sldLayoutId id="2147485419" r:id="rId11"/>
    <p:sldLayoutId id="2147485420" r:id="rId12"/>
    <p:sldLayoutId id="2147485421"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5.pn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5.png"/><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5.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515743" y="1484785"/>
            <a:ext cx="8229600" cy="3888432"/>
          </a:xfrm>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a:r>
            <a:br>
              <a:rPr lang="tr-TR" sz="2400" b="1" dirty="0" smtClean="0">
                <a:solidFill>
                  <a:srgbClr val="FF0000"/>
                </a:solidFill>
                <a:latin typeface="Times New Roman" panose="02020603050405020304" pitchFamily="18" charset="0"/>
                <a:cs typeface="Times New Roman" panose="02020603050405020304" pitchFamily="18" charset="0"/>
              </a:rPr>
            </a:b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ctr">
              <a:lnSpc>
                <a:spcPct val="115000"/>
              </a:lnSpc>
              <a:spcAft>
                <a:spcPts val="0"/>
              </a:spcAft>
              <a:buNone/>
            </a:pPr>
            <a:r>
              <a:rPr lang="tr-TR" sz="2400" b="1" dirty="0" smtClean="0">
                <a:latin typeface="Times New Roman" panose="02020603050405020304" pitchFamily="18" charset="0"/>
                <a:cs typeface="Times New Roman" panose="02020603050405020304" pitchFamily="18" charset="0"/>
              </a:rPr>
              <a:t>2020/2021</a:t>
            </a:r>
          </a:p>
          <a:p>
            <a:pPr marL="0" indent="0" algn="ctr">
              <a:lnSpc>
                <a:spcPct val="115000"/>
              </a:lnSpc>
              <a:spcAft>
                <a:spcPts val="0"/>
              </a:spcAft>
              <a:buNone/>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ORTAÖĞRETİM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KURUMLARINA GEÇİŞ </a:t>
            </a: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UYGULAMASI</a:t>
            </a:r>
          </a:p>
          <a:p>
            <a:pPr marL="0" indent="0" algn="ctr">
              <a:lnSpc>
                <a:spcPct val="115000"/>
              </a:lnSpc>
              <a:spcAft>
                <a:spcPts val="0"/>
              </a:spcAft>
              <a:buNone/>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TERCİH VE YERLEŞTİRME</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123" name="Slayt Numarası Yer Tutucusu 2"/>
          <p:cNvSpPr>
            <a:spLocks noGrp="1"/>
          </p:cNvSpPr>
          <p:nvPr>
            <p:ph type="sldNum" sz="quarter" idx="12"/>
          </p:nvPr>
        </p:nvSpPr>
        <p:spPr bwMode="auto">
          <a:noFill/>
          <a:ln>
            <a:miter lim="800000"/>
            <a:headEnd/>
            <a:tailEnd/>
          </a:ln>
        </p:spPr>
        <p:txBody>
          <a:bodyPr/>
          <a:lstStyle/>
          <a:p>
            <a:fld id="{6BCEC1E6-3459-4CBF-9FB4-B79D8E8F7CEA}" type="slidenum">
              <a:rPr lang="tr-TR" altLang="tr-TR"/>
              <a:pPr/>
              <a:t>1</a:t>
            </a:fld>
            <a:endParaRPr lang="tr-TR" altLang="tr-TR"/>
          </a:p>
        </p:txBody>
      </p:sp>
      <p:sp>
        <p:nvSpPr>
          <p:cNvPr id="2" name="Dikdörtgen 1"/>
          <p:cNvSpPr/>
          <p:nvPr/>
        </p:nvSpPr>
        <p:spPr>
          <a:xfrm>
            <a:off x="1115616" y="163990"/>
            <a:ext cx="6768752" cy="369332"/>
          </a:xfrm>
          <a:prstGeom prst="rect">
            <a:avLst/>
          </a:prstGeom>
        </p:spPr>
        <p:txBody>
          <a:bodyPr wrap="square">
            <a:spAutoFit/>
          </a:bodyPr>
          <a:lstStyle/>
          <a:p>
            <a:pPr marL="342900" lvl="0" indent="-342900" algn="ctr">
              <a:spcBef>
                <a:spcPct val="20000"/>
              </a:spcBef>
            </a:pPr>
            <a:r>
              <a:rPr lang="tr-TR" b="1" smtClean="0">
                <a:solidFill>
                  <a:schemeClr val="bg1"/>
                </a:solidFill>
                <a:latin typeface="Times New Roman" panose="02020603050405020304" pitchFamily="18" charset="0"/>
                <a:cs typeface="Times New Roman" panose="02020603050405020304" pitchFamily="18" charset="0"/>
              </a:rPr>
              <a:t>HACI LÜTFİYE ŞİRECİ REHBERLİK ARAŞTIRMA MERKEZİ</a:t>
            </a:r>
            <a:endParaRPr lang="tr-TR" dirty="0">
              <a:solidFill>
                <a:schemeClr val="bg1"/>
              </a:solidFill>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5256584"/>
          </a:xfrm>
        </p:spPr>
        <p:txBody>
          <a:bodyPr/>
          <a:lstStyle/>
          <a:p>
            <a:pPr marL="0" indent="0">
              <a:buNone/>
            </a:pPr>
            <a:r>
              <a:rPr lang="tr-TR" sz="2800" smtClean="0">
                <a:latin typeface="Times New Roman" panose="02020603050405020304" pitchFamily="18" charset="0"/>
                <a:cs typeface="Times New Roman" panose="02020603050405020304" pitchFamily="18" charset="0"/>
              </a:rPr>
              <a:t>Merkezi sınav puanı eşit olduğu takdirde sırasıyla;</a:t>
            </a:r>
          </a:p>
          <a:p>
            <a:r>
              <a:rPr lang="tr-TR" sz="2800" smtClean="0">
                <a:latin typeface="Times New Roman" panose="02020603050405020304" pitchFamily="18" charset="0"/>
                <a:cs typeface="Times New Roman" panose="02020603050405020304" pitchFamily="18" charset="0"/>
              </a:rPr>
              <a:t>OBP üstünlüğüne,</a:t>
            </a:r>
          </a:p>
          <a:p>
            <a:r>
              <a:rPr lang="tr-TR" sz="2800" smtClean="0">
                <a:latin typeface="Times New Roman" panose="02020603050405020304" pitchFamily="18" charset="0"/>
                <a:cs typeface="Times New Roman" panose="02020603050405020304" pitchFamily="18" charset="0"/>
              </a:rPr>
              <a:t>Sırasıyla 8’inci</a:t>
            </a:r>
            <a:r>
              <a:rPr lang="tr-TR" sz="2800">
                <a:latin typeface="Times New Roman" panose="02020603050405020304" pitchFamily="18" charset="0"/>
                <a:cs typeface="Times New Roman" panose="02020603050405020304" pitchFamily="18" charset="0"/>
              </a:rPr>
              <a:t>, 7’nci ve 6’ncı sınıflardaki Yılsonu Başarı Puanı (YBP) </a:t>
            </a:r>
            <a:r>
              <a:rPr lang="tr-TR" sz="2800" smtClean="0">
                <a:latin typeface="Times New Roman" panose="02020603050405020304" pitchFamily="18" charset="0"/>
                <a:cs typeface="Times New Roman" panose="02020603050405020304" pitchFamily="18" charset="0"/>
              </a:rPr>
              <a:t>üstünlüğüne</a:t>
            </a:r>
          </a:p>
          <a:p>
            <a:r>
              <a:rPr lang="tr-TR" sz="2800">
                <a:latin typeface="Times New Roman" panose="02020603050405020304" pitchFamily="18" charset="0"/>
                <a:cs typeface="Times New Roman" panose="02020603050405020304" pitchFamily="18" charset="0"/>
              </a:rPr>
              <a:t>8’inci sınıfta özürsüz devamsızlık yapılan gün sayısının </a:t>
            </a:r>
            <a:r>
              <a:rPr lang="tr-TR" sz="2800" smtClean="0">
                <a:latin typeface="Times New Roman" panose="02020603050405020304" pitchFamily="18" charset="0"/>
                <a:cs typeface="Times New Roman" panose="02020603050405020304" pitchFamily="18" charset="0"/>
              </a:rPr>
              <a:t>azlığına</a:t>
            </a:r>
          </a:p>
          <a:p>
            <a:r>
              <a:rPr lang="tr-TR" sz="2800">
                <a:latin typeface="Times New Roman" panose="02020603050405020304" pitchFamily="18" charset="0"/>
                <a:cs typeface="Times New Roman" panose="02020603050405020304" pitchFamily="18" charset="0"/>
              </a:rPr>
              <a:t>tercih önceliğine ve öğrencinin doğum tarihine göre yaşı küçük olana bakılarak yerleştirme yapılır.</a:t>
            </a:r>
          </a:p>
          <a:p>
            <a:endParaRPr lang="tr-T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10</a:t>
            </a:fld>
            <a:endParaRPr lang="tr-TR" alt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052688963"/>
      </p:ext>
    </p:extLst>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smtClean="0">
                <a:latin typeface="Times New Roman" panose="02020603050405020304" pitchFamily="18" charset="0"/>
                <a:cs typeface="Times New Roman" panose="02020603050405020304" pitchFamily="18" charset="0"/>
              </a:rPr>
              <a:t>TEMEL  İLKELER</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79512" y="1340768"/>
            <a:ext cx="8496944" cy="4785395"/>
          </a:xfrm>
        </p:spPr>
        <p:txBody>
          <a:bodyPr/>
          <a:lstStyle/>
          <a:p>
            <a:r>
              <a:rPr lang="tr-TR" dirty="0">
                <a:latin typeface="Times New Roman" panose="02020603050405020304" pitchFamily="18" charset="0"/>
                <a:cs typeface="Times New Roman" panose="02020603050405020304" pitchFamily="18" charset="0"/>
              </a:rPr>
              <a:t>Tek tip ve bir defa tercih alınarak yerleştirme yapılacaktır. </a:t>
            </a:r>
            <a:endParaRPr lang="tr-TR"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r>
              <a:rPr lang="tr-TR" smtClean="0">
                <a:solidFill>
                  <a:prstClr val="black"/>
                </a:solidFill>
                <a:latin typeface="Times New Roman" panose="02020603050405020304" pitchFamily="18" charset="0"/>
                <a:cs typeface="Times New Roman" panose="02020603050405020304" pitchFamily="18" charset="0"/>
              </a:rPr>
              <a:t>20 okul </a:t>
            </a:r>
            <a:r>
              <a:rPr lang="tr-TR" dirty="0">
                <a:solidFill>
                  <a:prstClr val="black"/>
                </a:solidFill>
                <a:latin typeface="Times New Roman" panose="02020603050405020304" pitchFamily="18" charset="0"/>
                <a:cs typeface="Times New Roman" panose="02020603050405020304" pitchFamily="18" charset="0"/>
              </a:rPr>
              <a:t>tercihi yapılabilecektir</a:t>
            </a:r>
            <a:r>
              <a:rPr lang="tr-TR" dirty="0" smtClean="0">
                <a:solidFill>
                  <a:prstClr val="black"/>
                </a:solidFill>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Tercih başvurusunda bulunmayan  öğrencinin kaydı otomatik olarak açık liseye  </a:t>
            </a:r>
            <a:r>
              <a:rPr lang="tr-TR" smtClean="0">
                <a:latin typeface="Times New Roman" panose="02020603050405020304" pitchFamily="18" charset="0"/>
                <a:cs typeface="Times New Roman" panose="02020603050405020304" pitchFamily="18" charset="0"/>
              </a:rPr>
              <a:t>yapılacaktır.</a:t>
            </a:r>
            <a:endParaRPr lang="tr-TR" dirty="0" smtClean="0">
              <a:latin typeface="Times New Roman" panose="02020603050405020304" pitchFamily="18" charset="0"/>
              <a:cs typeface="Times New Roman" panose="02020603050405020304" pitchFamily="18" charset="0"/>
            </a:endParaRPr>
          </a:p>
          <a:p>
            <a:pPr marL="0" indent="0">
              <a:buNone/>
            </a:pPr>
            <a:r>
              <a:rPr lang="tr-TR" sz="3600" dirty="0" smtClean="0">
                <a:latin typeface="Times New Roman" panose="02020603050405020304" pitchFamily="18" charset="0"/>
                <a:cs typeface="Times New Roman" panose="02020603050405020304" pitchFamily="18" charset="0"/>
              </a:rPr>
              <a:t>   </a:t>
            </a:r>
            <a:endParaRPr lang="tr-TR" sz="2800"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647512822"/>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Yerel Yerleştirme Nedir</a:t>
            </a:r>
            <a:r>
              <a:rPr lang="tr-TR" smtClean="0"/>
              <a:t>?</a:t>
            </a:r>
            <a:endParaRPr lang="tr-TR"/>
          </a:p>
        </p:txBody>
      </p:sp>
      <p:sp>
        <p:nvSpPr>
          <p:cNvPr id="3" name="İçerik Yer Tutucusu 2"/>
          <p:cNvSpPr>
            <a:spLocks noGrp="1"/>
          </p:cNvSpPr>
          <p:nvPr>
            <p:ph idx="1"/>
          </p:nvPr>
        </p:nvSpPr>
        <p:spPr/>
        <p:txBody>
          <a:bodyPr/>
          <a:lstStyle/>
          <a:p>
            <a:pPr algn="just"/>
            <a:r>
              <a:rPr lang="tr-TR" sz="2800">
                <a:latin typeface="Times New Roman" panose="02020603050405020304" pitchFamily="18" charset="0"/>
                <a:cs typeface="Times New Roman" panose="02020603050405020304" pitchFamily="18" charset="0"/>
              </a:rPr>
              <a:t>Ortaöğretim kayıt alanları dikkate alınarak, öğrencilerin ikamet adresleri, okul başarı puanları ve devam- devamsızlık kriterleri ile okullara yapılan yerleştirmeyi ifade eder.</a:t>
            </a:r>
          </a:p>
          <a:p>
            <a:endParaRPr lang="tr-T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pic>
        <p:nvPicPr>
          <p:cNvPr id="4098" name="Picture 2" descr="Walking to school vektörler ve grafikleri | Depositpho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3429000"/>
            <a:ext cx="5040560" cy="270805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790946851"/>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Okul Başarı Puanı (OBP) Nedir</a:t>
            </a:r>
            <a:r>
              <a:rPr lang="tr-TR" smtClean="0"/>
              <a:t>?</a:t>
            </a:r>
            <a:endParaRPr lang="tr-TR"/>
          </a:p>
        </p:txBody>
      </p:sp>
      <p:sp>
        <p:nvSpPr>
          <p:cNvPr id="3" name="İçerik Yer Tutucusu 2"/>
          <p:cNvSpPr>
            <a:spLocks noGrp="1"/>
          </p:cNvSpPr>
          <p:nvPr>
            <p:ph idx="1"/>
          </p:nvPr>
        </p:nvSpPr>
        <p:spPr/>
        <p:txBody>
          <a:bodyPr/>
          <a:lstStyle/>
          <a:p>
            <a:pPr algn="just"/>
            <a:r>
              <a:rPr lang="tr-TR" sz="2800">
                <a:latin typeface="Times New Roman" panose="02020603050405020304" pitchFamily="18" charset="0"/>
                <a:cs typeface="Times New Roman" panose="02020603050405020304" pitchFamily="18" charset="0"/>
              </a:rPr>
              <a:t>Ortaokulun 6, 7 ve 8'inci sınıf seviyesinde alınan yılsonu başarı puanlarının aritmetik ortalaması ile elde edilen ve virgülden sonra dört basamak yürütülen puandır.</a:t>
            </a:r>
          </a:p>
          <a:p>
            <a:endParaRPr lang="tr-T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pic>
        <p:nvPicPr>
          <p:cNvPr id="8194" name="Picture 2" descr="Açık Öğretim Diploma PUANI/NOTU - OBP Hesaplama ! - Açık Öğretim Lise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3429000"/>
            <a:ext cx="1695450" cy="2705100"/>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389293153"/>
      </p:ext>
    </p:extLst>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Ortaöğretim Kayıt Alanı Nedir</a:t>
            </a:r>
            <a:r>
              <a:rPr lang="tr-TR" smtClean="0"/>
              <a:t>?</a:t>
            </a:r>
            <a:endParaRPr lang="tr-TR"/>
          </a:p>
        </p:txBody>
      </p:sp>
      <p:sp>
        <p:nvSpPr>
          <p:cNvPr id="3" name="İçerik Yer Tutucusu 2"/>
          <p:cNvSpPr>
            <a:spLocks noGrp="1"/>
          </p:cNvSpPr>
          <p:nvPr>
            <p:ph idx="1"/>
          </p:nvPr>
        </p:nvSpPr>
        <p:spPr>
          <a:xfrm>
            <a:off x="323528" y="1412776"/>
            <a:ext cx="8229600" cy="4525963"/>
          </a:xfrm>
        </p:spPr>
        <p:txBody>
          <a:bodyPr/>
          <a:lstStyle/>
          <a:p>
            <a:pPr algn="just"/>
            <a:r>
              <a:rPr lang="tr-TR" sz="2800">
                <a:latin typeface="Times New Roman" panose="02020603050405020304" pitchFamily="18" charset="0"/>
                <a:cs typeface="Times New Roman" panose="02020603050405020304" pitchFamily="18" charset="0"/>
              </a:rPr>
              <a:t>Eğitimde süreklilik ve coğrafi bütünlük esasına dayalı olarak öğrenci sayısı, okul türü, kontenjan ve donanımları göz önünde bulundurularak il/ilçe millî eğitim müdürlüğünce ortaokul ve liselerin birbirleri ile eşleştirildiği ve tercihe bağlı olarak kayıt yapılabilecek farklı ortaöğretim kurumlarından oluşturulan alana ortaöğretim kayıt alanı denir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2921933896"/>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TERCİH İŞLEMLERİ</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15</a:t>
            </a:fld>
            <a:endParaRPr lang="tr-TR" altLang="tr-TR"/>
          </a:p>
        </p:txBody>
      </p:sp>
      <p:graphicFrame>
        <p:nvGraphicFramePr>
          <p:cNvPr id="3" name="Diyagram 2"/>
          <p:cNvGraphicFramePr/>
          <p:nvPr>
            <p:extLst>
              <p:ext uri="{D42A27DB-BD31-4B8C-83A1-F6EECF244321}">
                <p14:modId xmlns:p14="http://schemas.microsoft.com/office/powerpoint/2010/main" val="4114644931"/>
              </p:ext>
            </p:extLst>
          </p:nvPr>
        </p:nvGraphicFramePr>
        <p:xfrm>
          <a:off x="1247800" y="1930644"/>
          <a:ext cx="6504384"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p:cNvSpPr txBox="1"/>
          <p:nvPr/>
        </p:nvSpPr>
        <p:spPr>
          <a:xfrm>
            <a:off x="395536" y="1084493"/>
            <a:ext cx="8208912" cy="36933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smtClean="0"/>
              <a:t>Merkezi Sınav Puanına sahip olan öğrenciler 3 grupta tercih yapacaklardır.</a:t>
            </a:r>
            <a:endParaRPr lang="tr-TR"/>
          </a:p>
        </p:txBody>
      </p:sp>
      <p:sp>
        <p:nvSpPr>
          <p:cNvPr id="6" name="Metin kutusu 5"/>
          <p:cNvSpPr txBox="1"/>
          <p:nvPr/>
        </p:nvSpPr>
        <p:spPr>
          <a:xfrm>
            <a:off x="1519413" y="2420888"/>
            <a:ext cx="729178" cy="646331"/>
          </a:xfrm>
          <a:prstGeom prst="rect">
            <a:avLst/>
          </a:prstGeom>
          <a:noFill/>
        </p:spPr>
        <p:txBody>
          <a:bodyPr wrap="square" rtlCol="0">
            <a:spAutoFit/>
          </a:bodyPr>
          <a:lstStyle/>
          <a:p>
            <a:r>
              <a:rPr lang="tr-TR" sz="3600" b="1" smtClean="0">
                <a:solidFill>
                  <a:srgbClr val="FF0000"/>
                </a:solidFill>
              </a:rPr>
              <a:t>10</a:t>
            </a:r>
            <a:endParaRPr lang="tr-TR" b="1">
              <a:solidFill>
                <a:srgbClr val="FF0000"/>
              </a:solidFill>
            </a:endParaRPr>
          </a:p>
        </p:txBody>
      </p:sp>
      <p:sp>
        <p:nvSpPr>
          <p:cNvPr id="8" name="Metin kutusu 7"/>
          <p:cNvSpPr txBox="1"/>
          <p:nvPr/>
        </p:nvSpPr>
        <p:spPr>
          <a:xfrm>
            <a:off x="1902376" y="3717032"/>
            <a:ext cx="653400" cy="707886"/>
          </a:xfrm>
          <a:prstGeom prst="rect">
            <a:avLst/>
          </a:prstGeom>
          <a:noFill/>
        </p:spPr>
        <p:txBody>
          <a:bodyPr wrap="square" rtlCol="0">
            <a:spAutoFit/>
          </a:bodyPr>
          <a:lstStyle/>
          <a:p>
            <a:r>
              <a:rPr lang="tr-TR" sz="4000" b="1" smtClean="0">
                <a:solidFill>
                  <a:srgbClr val="FF0000"/>
                </a:solidFill>
              </a:rPr>
              <a:t>5</a:t>
            </a:r>
            <a:endParaRPr lang="tr-TR" sz="3200" b="1">
              <a:solidFill>
                <a:srgbClr val="FF0000"/>
              </a:solidFill>
            </a:endParaRPr>
          </a:p>
        </p:txBody>
      </p:sp>
      <p:sp>
        <p:nvSpPr>
          <p:cNvPr id="9" name="Metin kutusu 8"/>
          <p:cNvSpPr txBox="1"/>
          <p:nvPr/>
        </p:nvSpPr>
        <p:spPr>
          <a:xfrm>
            <a:off x="1607425" y="5085184"/>
            <a:ext cx="470000" cy="707886"/>
          </a:xfrm>
          <a:prstGeom prst="rect">
            <a:avLst/>
          </a:prstGeom>
          <a:noFill/>
        </p:spPr>
        <p:txBody>
          <a:bodyPr wrap="none" rtlCol="0">
            <a:spAutoFit/>
          </a:bodyPr>
          <a:lstStyle/>
          <a:p>
            <a:r>
              <a:rPr lang="tr-TR" sz="4000" b="1" smtClean="0">
                <a:solidFill>
                  <a:srgbClr val="FF0000"/>
                </a:solidFill>
              </a:rPr>
              <a:t>5</a:t>
            </a:r>
            <a:endParaRPr lang="tr-TR" sz="4000" b="1">
              <a:solidFill>
                <a:srgbClr val="FF0000"/>
              </a:solidFill>
            </a:endParaRPr>
          </a:p>
        </p:txBody>
      </p:sp>
      <p:pic>
        <p:nvPicPr>
          <p:cNvPr id="11" name="Resim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906358490"/>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TERCİH İŞLEMLERİ</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16</a:t>
            </a:fld>
            <a:endParaRPr lang="tr-TR" altLang="tr-TR"/>
          </a:p>
        </p:txBody>
      </p:sp>
      <p:graphicFrame>
        <p:nvGraphicFramePr>
          <p:cNvPr id="7" name="Diyagram 6"/>
          <p:cNvGraphicFramePr/>
          <p:nvPr>
            <p:extLst>
              <p:ext uri="{D42A27DB-BD31-4B8C-83A1-F6EECF244321}">
                <p14:modId xmlns:p14="http://schemas.microsoft.com/office/powerpoint/2010/main" val="817668613"/>
              </p:ext>
            </p:extLst>
          </p:nvPr>
        </p:nvGraphicFramePr>
        <p:xfrm>
          <a:off x="1115616" y="2060848"/>
          <a:ext cx="6504384"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Metin kutusu 8"/>
          <p:cNvSpPr txBox="1"/>
          <p:nvPr/>
        </p:nvSpPr>
        <p:spPr>
          <a:xfrm>
            <a:off x="827584" y="1844824"/>
            <a:ext cx="7632848"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a:t>Sınava girmeyen öğrenciler ise Yerel Yerleştirme İle Öğrenci Alan Okullar ve Pansiyonlu Okullar olmak üzere 2 (iki) grupta tercih yapabileceklerdir</a:t>
            </a:r>
          </a:p>
        </p:txBody>
      </p:sp>
      <p:pic>
        <p:nvPicPr>
          <p:cNvPr id="8" name="Resim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485946280"/>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lstStyle/>
          <a:p>
            <a:r>
              <a:rPr lang="tr-TR"/>
              <a:t>Öğrenciler, ilk olarak Yerel Yerleştirme İle Öğrenci Alan Okullar ekranından tercih yapacaklardır.</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17</a:t>
            </a:fld>
            <a:endParaRPr lang="tr-TR" altLang="tr-TR"/>
          </a:p>
        </p:txBody>
      </p:sp>
      <p:graphicFrame>
        <p:nvGraphicFramePr>
          <p:cNvPr id="6" name="Diyagram 5"/>
          <p:cNvGraphicFramePr/>
          <p:nvPr>
            <p:extLst>
              <p:ext uri="{D42A27DB-BD31-4B8C-83A1-F6EECF244321}">
                <p14:modId xmlns:p14="http://schemas.microsoft.com/office/powerpoint/2010/main" val="3175215959"/>
              </p:ext>
            </p:extLst>
          </p:nvPr>
        </p:nvGraphicFramePr>
        <p:xfrm>
          <a:off x="3048000" y="1412776"/>
          <a:ext cx="598849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Resim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80290401"/>
      </p:ext>
    </p:extLst>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lstStyle/>
          <a:p>
            <a:r>
              <a:rPr lang="tr-TR"/>
              <a:t>Yapılan tercihlerde; aynı okul türünden (Anadolu Lisesi, Meslekî ve Teknik Anadolu Lisesi, Anadolu İmam Hatip Lisesi) en fazla 3 (üç) okul seçilebilecektir. </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18</a:t>
            </a:fld>
            <a:endParaRPr lang="tr-TR" altLang="tr-TR"/>
          </a:p>
        </p:txBody>
      </p:sp>
      <p:graphicFrame>
        <p:nvGraphicFramePr>
          <p:cNvPr id="6" name="Diyagram 5"/>
          <p:cNvGraphicFramePr/>
          <p:nvPr>
            <p:extLst>
              <p:ext uri="{D42A27DB-BD31-4B8C-83A1-F6EECF244321}">
                <p14:modId xmlns:p14="http://schemas.microsoft.com/office/powerpoint/2010/main" val="1253735403"/>
              </p:ext>
            </p:extLst>
          </p:nvPr>
        </p:nvGraphicFramePr>
        <p:xfrm>
          <a:off x="3671392" y="1556792"/>
          <a:ext cx="529309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Resim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2485293148"/>
      </p:ext>
    </p:extLst>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1"/>
            <a:ext cx="8507288" cy="2476872"/>
          </a:xfrm>
        </p:spPr>
        <p:txBody>
          <a:bodyPr/>
          <a:lstStyle/>
          <a:p>
            <a:pPr lvl="0"/>
            <a:r>
              <a:rPr lang="tr-TR"/>
              <a:t>Sınava katılmayan öğrencilere Merkezî Sınavla Öğrenci Alan Okullar tercih ekranı açılmayacaktır.</a:t>
            </a:r>
          </a:p>
          <a:p>
            <a:endParaRPr lang="tr-T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19</a:t>
            </a:fld>
            <a:endParaRPr lang="tr-TR" altLang="tr-TR"/>
          </a:p>
        </p:txBody>
      </p:sp>
      <p:pic>
        <p:nvPicPr>
          <p:cNvPr id="6" name="Resim 5" descr="C:\Users\pelinguven\Desktop\sınav kaygısı resim\panic_carto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780928"/>
            <a:ext cx="3495675"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557234472"/>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smtClean="0">
                <a:latin typeface="Times New Roman" panose="02020603050405020304" pitchFamily="18" charset="0"/>
                <a:cs typeface="Times New Roman" panose="02020603050405020304" pitchFamily="18" charset="0"/>
              </a:rPr>
              <a:t>LGS NEDİR ?</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23528" y="1556792"/>
            <a:ext cx="8712968" cy="4525963"/>
          </a:xfrm>
        </p:spPr>
        <p:txBody>
          <a:bodyPr/>
          <a:lstStyle/>
          <a:p>
            <a:pPr marL="0" indent="0">
              <a:buNone/>
            </a:pPr>
            <a:endParaRPr lang="tr-TR" sz="2400" dirty="0" smtClean="0">
              <a:latin typeface="Times New Roman" panose="02020603050405020304" pitchFamily="18" charset="0"/>
              <a:cs typeface="Times New Roman" panose="02020603050405020304" pitchFamily="18" charset="0"/>
            </a:endParaRPr>
          </a:p>
          <a:p>
            <a:endParaRPr lang="tr-TR" sz="2400" dirty="0" smtClean="0"/>
          </a:p>
          <a:p>
            <a:endParaRPr lang="tr-TR" dirty="0" smtClean="0"/>
          </a:p>
          <a:p>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5" name="Metin kutusu 4"/>
          <p:cNvSpPr txBox="1"/>
          <p:nvPr/>
        </p:nvSpPr>
        <p:spPr>
          <a:xfrm>
            <a:off x="467544" y="1340768"/>
            <a:ext cx="7992888" cy="2308324"/>
          </a:xfrm>
          <a:prstGeom prst="rect">
            <a:avLst/>
          </a:prstGeom>
          <a:noFill/>
        </p:spPr>
        <p:txBody>
          <a:bodyPr wrap="square" rtlCol="0">
            <a:spAutoFit/>
          </a:bodyPr>
          <a:lstStyle/>
          <a:p>
            <a:pPr algn="just"/>
            <a:r>
              <a:rPr lang="tr-TR" sz="2400">
                <a:latin typeface="Times New Roman" panose="02020603050405020304" pitchFamily="18" charset="0"/>
                <a:cs typeface="Times New Roman" panose="02020603050405020304" pitchFamily="18" charset="0"/>
              </a:rPr>
              <a:t>Sevgili öğrenciler LGS kısaca ortaokuldan mezun </a:t>
            </a:r>
            <a:r>
              <a:rPr lang="tr-TR" sz="2400" smtClean="0">
                <a:latin typeface="Times New Roman" panose="02020603050405020304" pitchFamily="18" charset="0"/>
                <a:cs typeface="Times New Roman" panose="02020603050405020304" pitchFamily="18" charset="0"/>
              </a:rPr>
              <a:t>olduktan sonra </a:t>
            </a:r>
            <a:r>
              <a:rPr lang="tr-TR" sz="2400">
                <a:latin typeface="Times New Roman" panose="02020603050405020304" pitchFamily="18" charset="0"/>
                <a:cs typeface="Times New Roman" panose="02020603050405020304" pitchFamily="18" charset="0"/>
              </a:rPr>
              <a:t>gideceğiniz liselere nasıl ve ne şekilde gideceğinize dair sistemin tümüne verilen isimdir. Bu sistem içerisinde öğrenciler genel anlamda iki şekilde liselere yerleştirilmektedir. Bunlardan birinci </a:t>
            </a:r>
            <a:r>
              <a:rPr lang="tr-TR" sz="2400" b="1">
                <a:latin typeface="Times New Roman" panose="02020603050405020304" pitchFamily="18" charset="0"/>
                <a:cs typeface="Times New Roman" panose="02020603050405020304" pitchFamily="18" charset="0"/>
              </a:rPr>
              <a:t>Merkezi Sınav Puanıyla </a:t>
            </a:r>
            <a:r>
              <a:rPr lang="tr-TR" sz="2400">
                <a:latin typeface="Times New Roman" panose="02020603050405020304" pitchFamily="18" charset="0"/>
                <a:cs typeface="Times New Roman" panose="02020603050405020304" pitchFamily="18" charset="0"/>
              </a:rPr>
              <a:t>yapılan diğeri ise </a:t>
            </a:r>
            <a:r>
              <a:rPr lang="tr-TR" sz="2400" b="1">
                <a:latin typeface="Times New Roman" panose="02020603050405020304" pitchFamily="18" charset="0"/>
                <a:cs typeface="Times New Roman" panose="02020603050405020304" pitchFamily="18" charset="0"/>
              </a:rPr>
              <a:t>Yerel yerleştirme</a:t>
            </a:r>
            <a:r>
              <a:rPr lang="tr-TR" sz="2400">
                <a:latin typeface="Times New Roman" panose="02020603050405020304" pitchFamily="18" charset="0"/>
                <a:cs typeface="Times New Roman" panose="02020603050405020304" pitchFamily="18" charset="0"/>
              </a:rPr>
              <a:t> adı verilen şekilde olmaktadır.</a:t>
            </a:r>
          </a:p>
        </p:txBody>
      </p:sp>
      <p:pic>
        <p:nvPicPr>
          <p:cNvPr id="7" name="Picture 2" descr="C:\Users\KOCATEPE\Desktop\hangi_ders.png"/>
          <p:cNvPicPr>
            <a:picLocks noChangeAspect="1" noChangeArrowheads="1"/>
          </p:cNvPicPr>
          <p:nvPr/>
        </p:nvPicPr>
        <p:blipFill>
          <a:blip r:embed="rId2" cstate="print"/>
          <a:srcRect/>
          <a:stretch>
            <a:fillRect/>
          </a:stretch>
        </p:blipFill>
        <p:spPr bwMode="auto">
          <a:xfrm>
            <a:off x="5148064" y="3573016"/>
            <a:ext cx="3744416" cy="2874814"/>
          </a:xfrm>
          <a:prstGeom prst="rect">
            <a:avLst/>
          </a:prstGeom>
          <a:noFill/>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4235783997"/>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r>
              <a:rPr lang="tr-TR" sz="3200"/>
              <a:t>Yerel yerleştirme tercih ekranında okullar</a:t>
            </a:r>
            <a:r>
              <a:rPr lang="tr-TR" sz="3200" smtClean="0"/>
              <a:t>;</a:t>
            </a:r>
            <a:endParaRPr lang="tr-TR" sz="3200"/>
          </a:p>
        </p:txBody>
      </p:sp>
      <p:graphicFrame>
        <p:nvGraphicFramePr>
          <p:cNvPr id="6" name="İçerik Yer Tutucusu 5"/>
          <p:cNvGraphicFramePr>
            <a:graphicFrameLocks noGrp="1"/>
          </p:cNvGraphicFramePr>
          <p:nvPr>
            <p:ph sz="half" idx="1"/>
            <p:extLst>
              <p:ext uri="{D42A27DB-BD31-4B8C-83A1-F6EECF244321}">
                <p14:modId xmlns:p14="http://schemas.microsoft.com/office/powerpoint/2010/main" val="3044417342"/>
              </p:ext>
            </p:extLst>
          </p:nvPr>
        </p:nvGraphicFramePr>
        <p:xfrm>
          <a:off x="611560" y="1549972"/>
          <a:ext cx="7272808" cy="3895252"/>
        </p:xfrm>
        <a:graphic>
          <a:graphicData uri="http://schemas.openxmlformats.org/drawingml/2006/table">
            <a:tbl>
              <a:tblPr firstRow="1" firstCol="1" bandRow="1">
                <a:tableStyleId>{5C22544A-7EE6-4342-B048-85BDC9FD1C3A}</a:tableStyleId>
              </a:tblPr>
              <a:tblGrid>
                <a:gridCol w="2423744"/>
                <a:gridCol w="2424532"/>
                <a:gridCol w="2424532"/>
              </a:tblGrid>
              <a:tr h="3895252">
                <a:tc>
                  <a:txBody>
                    <a:bodyPr/>
                    <a:lstStyle/>
                    <a:p>
                      <a:pPr>
                        <a:lnSpc>
                          <a:spcPct val="115000"/>
                        </a:lnSpc>
                        <a:spcAft>
                          <a:spcPts val="0"/>
                        </a:spcAft>
                      </a:pPr>
                      <a:r>
                        <a:rPr lang="tr-TR" sz="2400">
                          <a:effectLst/>
                        </a:rPr>
                        <a:t>Yeşil renk, “Kayıt Alanında” öğrenci için ikamet adresinin bulunduğu Kayıt Alanında yer alan okulları belirtir</a:t>
                      </a:r>
                      <a:endParaRPr lang="tr-TR" sz="2400">
                        <a:effectLst/>
                        <a:latin typeface="Calibri"/>
                        <a:ea typeface="Calibri"/>
                        <a:cs typeface="Times New Roman"/>
                      </a:endParaRPr>
                    </a:p>
                  </a:txBody>
                  <a:tcPr marL="23396" marR="23396" marT="0" marB="0">
                    <a:solidFill>
                      <a:srgbClr val="00B050"/>
                    </a:solidFill>
                  </a:tcPr>
                </a:tc>
                <a:tc>
                  <a:txBody>
                    <a:bodyPr/>
                    <a:lstStyle/>
                    <a:p>
                      <a:pPr>
                        <a:lnSpc>
                          <a:spcPct val="115000"/>
                        </a:lnSpc>
                        <a:spcAft>
                          <a:spcPts val="0"/>
                        </a:spcAft>
                      </a:pPr>
                      <a:r>
                        <a:rPr lang="tr-TR" sz="2400">
                          <a:effectLst/>
                        </a:rPr>
                        <a:t>Mavi renk, “Komşu Kayıt Alanında” öğrenci için ikamet adresine göre Komşu Kayıt Alanında yer alan okulları belirtir.</a:t>
                      </a:r>
                      <a:endParaRPr lang="tr-TR" sz="2400">
                        <a:effectLst/>
                        <a:latin typeface="Calibri"/>
                        <a:ea typeface="Calibri"/>
                        <a:cs typeface="Times New Roman"/>
                      </a:endParaRPr>
                    </a:p>
                  </a:txBody>
                  <a:tcPr marL="23396" marR="23396" marT="0" marB="0"/>
                </a:tc>
                <a:tc>
                  <a:txBody>
                    <a:bodyPr/>
                    <a:lstStyle/>
                    <a:p>
                      <a:pPr>
                        <a:lnSpc>
                          <a:spcPct val="115000"/>
                        </a:lnSpc>
                        <a:spcAft>
                          <a:spcPts val="0"/>
                        </a:spcAft>
                      </a:pPr>
                      <a:r>
                        <a:rPr lang="tr-TR" sz="2000">
                          <a:effectLst/>
                        </a:rPr>
                        <a:t>Kırmızı renk, “Diğer” ise öğrenci için ikamet adresine göre bulunduğu Kayıt Alanında ve Komşu Kayıt Alanında olmayan il içindeki diğer kayıt alanları ile il dışındaki kayıt alanlarında bulunan okulları belirtir</a:t>
                      </a:r>
                      <a:endParaRPr lang="tr-TR" sz="2000">
                        <a:effectLst/>
                        <a:latin typeface="Calibri"/>
                        <a:ea typeface="Calibri"/>
                        <a:cs typeface="Times New Roman"/>
                      </a:endParaRPr>
                    </a:p>
                  </a:txBody>
                  <a:tcPr marL="23396" marR="23396" marT="0" marB="0">
                    <a:solidFill>
                      <a:srgbClr val="CC0000"/>
                    </a:solidFill>
                  </a:tcPr>
                </a:tc>
              </a:tr>
            </a:tbl>
          </a:graphicData>
        </a:graphic>
      </p:graphicFrame>
      <p:sp>
        <p:nvSpPr>
          <p:cNvPr id="5" name="Slayt Numarası Yer Tutucusu 4"/>
          <p:cNvSpPr>
            <a:spLocks noGrp="1"/>
          </p:cNvSpPr>
          <p:nvPr>
            <p:ph type="sldNum" sz="quarter" idx="12"/>
          </p:nvPr>
        </p:nvSpPr>
        <p:spPr/>
        <p:txBody>
          <a:bodyPr/>
          <a:lstStyle/>
          <a:p>
            <a:fld id="{FF1D2EDE-5F77-4D80-AD4E-492F7F14596A}" type="slidenum">
              <a:rPr lang="tr-TR" altLang="tr-TR" smtClean="0"/>
              <a:pPr/>
              <a:t>20</a:t>
            </a:fld>
            <a:endParaRPr lang="tr-TR" alt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4231744292"/>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Yetenek Sınavı İle Alan </a:t>
            </a:r>
            <a:r>
              <a:rPr lang="tr-TR" smtClean="0"/>
              <a:t>Okullar</a:t>
            </a:r>
            <a:endParaRPr lang="tr-TR"/>
          </a:p>
        </p:txBody>
      </p:sp>
      <p:sp>
        <p:nvSpPr>
          <p:cNvPr id="3" name="İçerik Yer Tutucusu 2"/>
          <p:cNvSpPr>
            <a:spLocks noGrp="1"/>
          </p:cNvSpPr>
          <p:nvPr>
            <p:ph sz="half" idx="1"/>
          </p:nvPr>
        </p:nvSpPr>
        <p:spPr>
          <a:xfrm>
            <a:off x="457200" y="1600200"/>
            <a:ext cx="8579296" cy="4133056"/>
          </a:xfrm>
        </p:spPr>
        <p:txBody>
          <a:bodyPr/>
          <a:lstStyle/>
          <a:p>
            <a:pPr algn="just"/>
            <a:r>
              <a:rPr lang="tr-TR" sz="2400">
                <a:latin typeface="Times New Roman" panose="02020603050405020304" pitchFamily="18" charset="0"/>
                <a:cs typeface="Times New Roman" panose="02020603050405020304" pitchFamily="18" charset="0"/>
              </a:rPr>
              <a:t>Güzel sanatlar liseleri, spor liseleri, mûsikî, geleneksel ve çağdaş görsel sanatlar ve spor programı/projesi uygulayan Anadolu imam hatip liselerine yerleştirme için okullarca yapılan seçme sınavını</a:t>
            </a:r>
            <a:r>
              <a:rPr lang="tr-TR" sz="2400" smtClean="0">
                <a:latin typeface="Times New Roman" panose="02020603050405020304" pitchFamily="18" charset="0"/>
                <a:cs typeface="Times New Roman" panose="02020603050405020304" pitchFamily="18" charset="0"/>
              </a:rPr>
              <a:t>,</a:t>
            </a:r>
          </a:p>
          <a:p>
            <a:pPr algn="just"/>
            <a:endParaRPr lang="tr-TR" sz="2400">
              <a:latin typeface="Times New Roman" panose="02020603050405020304" pitchFamily="18" charset="0"/>
              <a:cs typeface="Times New Roman" panose="02020603050405020304" pitchFamily="18" charset="0"/>
            </a:endParaRPr>
          </a:p>
          <a:p>
            <a:pPr algn="just"/>
            <a:endParaRPr lang="tr-TR" sz="2400" smtClean="0">
              <a:latin typeface="Times New Roman" panose="02020603050405020304" pitchFamily="18" charset="0"/>
              <a:cs typeface="Times New Roman" panose="02020603050405020304" pitchFamily="18" charset="0"/>
            </a:endParaRPr>
          </a:p>
          <a:p>
            <a:pPr algn="just"/>
            <a:r>
              <a:rPr lang="tr-TR" sz="2400">
                <a:latin typeface="Times New Roman" panose="02020603050405020304" pitchFamily="18" charset="0"/>
                <a:cs typeface="Times New Roman" panose="02020603050405020304" pitchFamily="18" charset="0"/>
              </a:rPr>
              <a:t>Bu okullara kayıt (aday kayıt/ön kayıt) yaptıran öğrencilere tercih ekranı açılmayacaktır. Yetenek sınavı ile öğrenci alan okullara kesin kayıt işlemini tamamlayan öğrenciler, tercihte bulunamayacaklardır. </a:t>
            </a:r>
          </a:p>
          <a:p>
            <a:pPr algn="just"/>
            <a:endParaRPr lang="tr-TR" sz="2400">
              <a:latin typeface="Times New Roman" panose="02020603050405020304" pitchFamily="18" charset="0"/>
              <a:cs typeface="Times New Roman" panose="02020603050405020304" pitchFamily="18" charset="0"/>
            </a:endParaRPr>
          </a:p>
          <a:p>
            <a:pPr algn="just"/>
            <a:endParaRPr lang="tr-TR" sz="240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21</a:t>
            </a:fld>
            <a:endParaRPr lang="tr-TR" alt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1572326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Yetenek Sınavı İle Alan Okullar</a:t>
            </a:r>
          </a:p>
        </p:txBody>
      </p:sp>
      <p:sp>
        <p:nvSpPr>
          <p:cNvPr id="5" name="Slayt Numarası Yer Tutucusu 4"/>
          <p:cNvSpPr>
            <a:spLocks noGrp="1"/>
          </p:cNvSpPr>
          <p:nvPr>
            <p:ph type="sldNum" sz="quarter" idx="12"/>
          </p:nvPr>
        </p:nvSpPr>
        <p:spPr/>
        <p:txBody>
          <a:bodyPr/>
          <a:lstStyle/>
          <a:p>
            <a:fld id="{FF1D2EDE-5F77-4D80-AD4E-492F7F14596A}" type="slidenum">
              <a:rPr lang="tr-TR" altLang="tr-TR" smtClean="0"/>
              <a:pPr/>
              <a:t>22</a:t>
            </a:fld>
            <a:endParaRPr lang="tr-TR" altLang="tr-TR"/>
          </a:p>
        </p:txBody>
      </p:sp>
      <p:graphicFrame>
        <p:nvGraphicFramePr>
          <p:cNvPr id="6" name="Tablo 5"/>
          <p:cNvGraphicFramePr>
            <a:graphicFrameLocks noGrp="1"/>
          </p:cNvGraphicFramePr>
          <p:nvPr>
            <p:extLst>
              <p:ext uri="{D42A27DB-BD31-4B8C-83A1-F6EECF244321}">
                <p14:modId xmlns:p14="http://schemas.microsoft.com/office/powerpoint/2010/main" val="2670561922"/>
              </p:ext>
            </p:extLst>
          </p:nvPr>
        </p:nvGraphicFramePr>
        <p:xfrm>
          <a:off x="467544" y="1268760"/>
          <a:ext cx="8496944" cy="4680519"/>
        </p:xfrm>
        <a:graphic>
          <a:graphicData uri="http://schemas.openxmlformats.org/drawingml/2006/table">
            <a:tbl>
              <a:tblPr firstRow="1" firstCol="1" bandRow="1">
                <a:tableStyleId>{5940675A-B579-460E-94D1-54222C63F5DA}</a:tableStyleId>
              </a:tblPr>
              <a:tblGrid>
                <a:gridCol w="4248472"/>
                <a:gridCol w="4248472"/>
              </a:tblGrid>
              <a:tr h="1560173">
                <a:tc rowSpan="2">
                  <a:txBody>
                    <a:bodyPr/>
                    <a:lstStyle/>
                    <a:p>
                      <a:pPr algn="ctr">
                        <a:lnSpc>
                          <a:spcPct val="115000"/>
                        </a:lnSpc>
                        <a:spcAft>
                          <a:spcPts val="0"/>
                        </a:spcAft>
                      </a:pPr>
                      <a:r>
                        <a:rPr lang="tr-TR" sz="1100">
                          <a:effectLst/>
                        </a:rPr>
                        <a:t>Gaziantep Ticaret Odası Güzel Sanatlar Lisesi</a:t>
                      </a:r>
                      <a:endParaRPr lang="tr-TR" sz="1100">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algn="ctr">
                        <a:lnSpc>
                          <a:spcPct val="115000"/>
                        </a:lnSpc>
                        <a:spcAft>
                          <a:spcPts val="0"/>
                        </a:spcAft>
                      </a:pPr>
                      <a:r>
                        <a:rPr lang="tr-TR" sz="1100">
                          <a:effectLst/>
                        </a:rPr>
                        <a:t>Resim Bölümü</a:t>
                      </a:r>
                      <a:endParaRPr lang="tr-TR" sz="1100">
                        <a:effectLst/>
                        <a:latin typeface="Calibri"/>
                        <a:ea typeface="Calibri"/>
                        <a:cs typeface="Times New Roman"/>
                      </a:endParaRPr>
                    </a:p>
                  </a:txBody>
                  <a:tcPr marL="68580" marR="68580" marT="0" marB="0" anchor="ctr">
                    <a:solidFill>
                      <a:schemeClr val="accent2"/>
                    </a:solidFill>
                  </a:tcPr>
                </a:tc>
              </a:tr>
              <a:tr h="1560173">
                <a:tc vMerge="1">
                  <a:txBody>
                    <a:bodyPr/>
                    <a:lstStyle/>
                    <a:p>
                      <a:endParaRPr lang="tr-TR"/>
                    </a:p>
                  </a:txBody>
                  <a:tcPr/>
                </a:tc>
                <a:tc>
                  <a:txBody>
                    <a:bodyPr/>
                    <a:lstStyle/>
                    <a:p>
                      <a:pPr algn="ctr">
                        <a:lnSpc>
                          <a:spcPct val="115000"/>
                        </a:lnSpc>
                        <a:spcAft>
                          <a:spcPts val="0"/>
                        </a:spcAft>
                      </a:pPr>
                      <a:r>
                        <a:rPr lang="tr-TR" sz="1100">
                          <a:effectLst/>
                        </a:rPr>
                        <a:t>Müzik Bölümü</a:t>
                      </a:r>
                      <a:endParaRPr lang="tr-TR" sz="1100">
                        <a:effectLst/>
                        <a:latin typeface="Calibri"/>
                        <a:ea typeface="Calibri"/>
                        <a:cs typeface="Times New Roman"/>
                      </a:endParaRPr>
                    </a:p>
                  </a:txBody>
                  <a:tcPr marL="68580" marR="68580" marT="0" marB="0" anchor="ctr">
                    <a:solidFill>
                      <a:schemeClr val="accent2">
                        <a:lumMod val="60000"/>
                        <a:lumOff val="40000"/>
                      </a:schemeClr>
                    </a:solidFill>
                  </a:tcPr>
                </a:tc>
              </a:tr>
              <a:tr h="1560173">
                <a:tc>
                  <a:txBody>
                    <a:bodyPr/>
                    <a:lstStyle/>
                    <a:p>
                      <a:pPr algn="ctr">
                        <a:lnSpc>
                          <a:spcPct val="115000"/>
                        </a:lnSpc>
                        <a:spcAft>
                          <a:spcPts val="0"/>
                        </a:spcAft>
                      </a:pPr>
                      <a:r>
                        <a:rPr lang="tr-TR" sz="1100">
                          <a:effectLst/>
                        </a:rPr>
                        <a:t>Gaziantep Spor Lisesi</a:t>
                      </a:r>
                      <a:endParaRPr lang="tr-TR" sz="1100">
                        <a:effectLst/>
                        <a:latin typeface="Calibri"/>
                        <a:ea typeface="Calibri"/>
                        <a:cs typeface="Times New Roman"/>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tr-TR" sz="1100">
                          <a:effectLst/>
                        </a:rPr>
                        <a:t>Beden Eğitimi Spor Bölümü</a:t>
                      </a:r>
                      <a:endParaRPr lang="tr-TR" sz="1100">
                        <a:effectLst/>
                        <a:latin typeface="Calibri"/>
                        <a:ea typeface="Calibri"/>
                        <a:cs typeface="Times New Roman"/>
                      </a:endParaRPr>
                    </a:p>
                  </a:txBody>
                  <a:tcPr marL="68580" marR="68580" marT="0" marB="0" anchor="ctr">
                    <a:solidFill>
                      <a:schemeClr val="accent5">
                        <a:lumMod val="60000"/>
                        <a:lumOff val="40000"/>
                      </a:schemeClr>
                    </a:solidFill>
                  </a:tcPr>
                </a:tc>
              </a:tr>
            </a:tbl>
          </a:graphicData>
        </a:graphic>
      </p:graphicFrame>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704013274"/>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395288" y="0"/>
            <a:ext cx="9144000" cy="908050"/>
          </a:xfrm>
        </p:spPr>
        <p:txBody>
          <a:bodyPr/>
          <a:lstStyle/>
          <a:p>
            <a:pPr>
              <a:defRPr/>
            </a:pPr>
            <a:r>
              <a:rPr lang="tr-TR" sz="3600" b="1" dirty="0" smtClean="0">
                <a:latin typeface="Times New Roman" pitchFamily="18" charset="0"/>
                <a:cs typeface="Times New Roman" pitchFamily="18" charset="0"/>
              </a:rPr>
              <a:t>TERCİH   İŞLEMLERİ</a:t>
            </a:r>
            <a:endParaRPr lang="tr-TR"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219" name="Rectangle 1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altLang="tr-TR" sz="1800" smtClean="0">
              <a:solidFill>
                <a:prstClr val="black"/>
              </a:solidFill>
              <a:latin typeface="Arial" panose="020B0604020202020204" pitchFamily="34" charset="0"/>
              <a:cs typeface="Arial" panose="020B0604020202020204" pitchFamily="34" charset="0"/>
            </a:endParaRPr>
          </a:p>
        </p:txBody>
      </p:sp>
      <p:sp>
        <p:nvSpPr>
          <p:cNvPr id="9220" name="Rectangle 20"/>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altLang="tr-TR" sz="1800" smtClean="0">
              <a:solidFill>
                <a:prstClr val="black"/>
              </a:solidFill>
              <a:latin typeface="Arial" panose="020B0604020202020204" pitchFamily="34" charset="0"/>
              <a:cs typeface="Arial" panose="020B0604020202020204" pitchFamily="34" charset="0"/>
            </a:endParaRPr>
          </a:p>
        </p:txBody>
      </p:sp>
      <p:sp>
        <p:nvSpPr>
          <p:cNvPr id="9221" name="Rectangle 37"/>
          <p:cNvSpPr>
            <a:spLocks noChangeArrowheads="1"/>
          </p:cNvSpPr>
          <p:nvPr/>
        </p:nvSpPr>
        <p:spPr bwMode="auto">
          <a:xfrm>
            <a:off x="152400" y="152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smtClean="0">
              <a:solidFill>
                <a:prstClr val="black"/>
              </a:solidFill>
              <a:latin typeface="Arial" panose="020B0604020202020204" pitchFamily="34" charset="0"/>
              <a:cs typeface="Arial" panose="020B0604020202020204" pitchFamily="34" charset="0"/>
            </a:endParaRPr>
          </a:p>
        </p:txBody>
      </p:sp>
      <p:sp>
        <p:nvSpPr>
          <p:cNvPr id="9222" name="Rectangle 54"/>
          <p:cNvSpPr>
            <a:spLocks noChangeArrowheads="1"/>
          </p:cNvSpPr>
          <p:nvPr/>
        </p:nvSpPr>
        <p:spPr bwMode="auto">
          <a:xfrm>
            <a:off x="152400" y="609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altLang="tr-TR" sz="1800" smtClean="0">
              <a:solidFill>
                <a:prstClr val="black"/>
              </a:solidFill>
              <a:latin typeface="Arial" panose="020B0604020202020204" pitchFamily="34" charset="0"/>
              <a:cs typeface="Arial" panose="020B0604020202020204" pitchFamily="34" charset="0"/>
            </a:endParaRPr>
          </a:p>
        </p:txBody>
      </p:sp>
      <p:sp>
        <p:nvSpPr>
          <p:cNvPr id="9224" name="Metin kutusu 35"/>
          <p:cNvSpPr txBox="1">
            <a:spLocks noChangeArrowheads="1"/>
          </p:cNvSpPr>
          <p:nvPr/>
        </p:nvSpPr>
        <p:spPr bwMode="auto">
          <a:xfrm>
            <a:off x="251520" y="1196975"/>
            <a:ext cx="847338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2000" cap="all" dirty="0" smtClean="0">
                <a:solidFill>
                  <a:prstClr val="black"/>
                </a:solidFill>
                <a:latin typeface="Times New Roman" panose="02020603050405020304" pitchFamily="18" charset="0"/>
                <a:cs typeface="Times New Roman" panose="02020603050405020304" pitchFamily="18" charset="0"/>
              </a:rPr>
              <a:t>“</a:t>
            </a:r>
            <a:r>
              <a:rPr lang="tr-TR" altLang="tr-TR" sz="2000" b="1" i="1" dirty="0" smtClean="0">
                <a:solidFill>
                  <a:prstClr val="black"/>
                </a:solidFill>
                <a:latin typeface="Times New Roman" panose="02020603050405020304" pitchFamily="18" charset="0"/>
                <a:cs typeface="Times New Roman" panose="02020603050405020304" pitchFamily="18" charset="0"/>
              </a:rPr>
              <a:t>Tercih yapmak istiyorum</a:t>
            </a:r>
            <a:r>
              <a:rPr lang="tr-TR" altLang="tr-TR" sz="2000" i="1" dirty="0" smtClean="0">
                <a:solidFill>
                  <a:prstClr val="black"/>
                </a:solidFill>
                <a:latin typeface="Times New Roman" panose="02020603050405020304" pitchFamily="18" charset="0"/>
                <a:cs typeface="Times New Roman" panose="02020603050405020304" pitchFamily="18" charset="0"/>
              </a:rPr>
              <a:t>” bölümünü işaretleyen öğrenciler </a:t>
            </a:r>
          </a:p>
          <a:p>
            <a:pPr algn="ctr" eaLnBrk="1" hangingPunct="1">
              <a:spcBef>
                <a:spcPct val="0"/>
              </a:spcBef>
              <a:buFontTx/>
              <a:buNone/>
            </a:pPr>
            <a:r>
              <a:rPr lang="tr-TR" altLang="tr-TR" sz="2000" i="1" smtClean="0">
                <a:solidFill>
                  <a:prstClr val="black"/>
                </a:solidFill>
                <a:latin typeface="Times New Roman" panose="02020603050405020304" pitchFamily="18" charset="0"/>
                <a:cs typeface="Times New Roman" panose="02020603050405020304" pitchFamily="18" charset="0"/>
              </a:rPr>
              <a:t> </a:t>
            </a:r>
            <a:r>
              <a:rPr lang="tr-TR" altLang="tr-TR" sz="2000" i="1" dirty="0" smtClean="0">
                <a:solidFill>
                  <a:prstClr val="black"/>
                </a:solidFill>
                <a:latin typeface="Times New Roman" panose="02020603050405020304" pitchFamily="18" charset="0"/>
                <a:cs typeface="Times New Roman" panose="02020603050405020304" pitchFamily="18" charset="0"/>
              </a:rPr>
              <a:t>tercih yapabileceklerdir</a:t>
            </a:r>
            <a:r>
              <a:rPr lang="tr-TR" altLang="tr-TR" sz="2000" i="1" cap="all" dirty="0" smtClean="0">
                <a:solidFill>
                  <a:prstClr val="black"/>
                </a:solidFill>
                <a:latin typeface="Times New Roman" panose="02020603050405020304" pitchFamily="18" charset="0"/>
                <a:cs typeface="Times New Roman" panose="02020603050405020304" pitchFamily="18" charset="0"/>
              </a:rPr>
              <a:t>.</a:t>
            </a:r>
          </a:p>
        </p:txBody>
      </p:sp>
      <p:pic>
        <p:nvPicPr>
          <p:cNvPr id="3" name="Resi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1" y="2073885"/>
            <a:ext cx="7776865" cy="4651752"/>
          </a:xfrm>
          <a:prstGeom prst="rect">
            <a:avLst/>
          </a:prstGeom>
        </p:spPr>
      </p:pic>
      <p:pic>
        <p:nvPicPr>
          <p:cNvPr id="10" name="Resim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785557738"/>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LGS</a:t>
            </a:r>
            <a:endParaRPr lang="tr-T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graphicFrame>
        <p:nvGraphicFramePr>
          <p:cNvPr id="6" name="Diyagram 5"/>
          <p:cNvGraphicFramePr/>
          <p:nvPr>
            <p:extLst>
              <p:ext uri="{D42A27DB-BD31-4B8C-83A1-F6EECF244321}">
                <p14:modId xmlns:p14="http://schemas.microsoft.com/office/powerpoint/2010/main" val="3902263556"/>
              </p:ext>
            </p:extLst>
          </p:nvPr>
        </p:nvGraphicFramePr>
        <p:xfrm>
          <a:off x="1259632"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Resim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851481687"/>
      </p:ext>
    </p:extLst>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404664"/>
            <a:ext cx="8229600" cy="503386"/>
          </a:xfrm>
        </p:spPr>
        <p:txBody>
          <a:bodyPr/>
          <a:lstStyle/>
          <a:p>
            <a:r>
              <a:rPr lang="tr-TR"/>
              <a:t>Merkezi Sınav Nedir?</a:t>
            </a:r>
            <a:br>
              <a:rPr lang="tr-TR"/>
            </a:br>
            <a:endParaRPr lang="tr-TR"/>
          </a:p>
        </p:txBody>
      </p:sp>
      <p:sp>
        <p:nvSpPr>
          <p:cNvPr id="3" name="İçerik Yer Tutucusu 2"/>
          <p:cNvSpPr>
            <a:spLocks noGrp="1"/>
          </p:cNvSpPr>
          <p:nvPr>
            <p:ph idx="1"/>
          </p:nvPr>
        </p:nvSpPr>
        <p:spPr>
          <a:xfrm>
            <a:off x="457200" y="3267076"/>
            <a:ext cx="8229600" cy="2859088"/>
          </a:xfrm>
        </p:spPr>
        <p:txBody>
          <a:bodyPr/>
          <a:lstStyle/>
          <a:p>
            <a:pPr algn="just"/>
            <a:r>
              <a:rPr lang="tr-TR" sz="2400">
                <a:latin typeface="Times New Roman" panose="02020603050405020304" pitchFamily="18" charset="0"/>
                <a:cs typeface="Times New Roman" panose="02020603050405020304" pitchFamily="18" charset="0"/>
              </a:rPr>
              <a:t>Resmî ve özel ortaokullar, imam hatip ortaokulları ve geçici eğitim merkezlerinin (GEM) 8’inci sınıflarında öğrenim gören öğrencilerin fen liseleri, sosyal bilimler liseleri, proje uygulayan eğitim kurumları ile mesleki ve teknik Anadolu liselerinin Anadolu teknik programlarına yerleştirilmesi amacıyla Milli Eğitim Bakanlığınca yapılan sınav demektir.</a:t>
            </a:r>
          </a:p>
          <a:p>
            <a:endParaRPr lang="tr-T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pic>
        <p:nvPicPr>
          <p:cNvPr id="5" name="Resim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981075"/>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2157783339"/>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Merkezi Sınav Nedir</a:t>
            </a:r>
            <a:r>
              <a:rPr lang="tr-TR" smtClean="0"/>
              <a:t>?</a:t>
            </a:r>
            <a:endParaRPr lang="tr-TR"/>
          </a:p>
        </p:txBody>
      </p:sp>
      <p:sp>
        <p:nvSpPr>
          <p:cNvPr id="3" name="İçerik Yer Tutucusu 2"/>
          <p:cNvSpPr>
            <a:spLocks noGrp="1"/>
          </p:cNvSpPr>
          <p:nvPr>
            <p:ph idx="1"/>
          </p:nvPr>
        </p:nvSpPr>
        <p:spPr>
          <a:xfrm>
            <a:off x="251520" y="1268760"/>
            <a:ext cx="5040560" cy="5112568"/>
          </a:xfrm>
        </p:spPr>
        <p:txBody>
          <a:bodyPr/>
          <a:lstStyle/>
          <a:p>
            <a:pPr algn="just"/>
            <a:r>
              <a:rPr lang="tr-TR" sz="2400">
                <a:latin typeface="Times New Roman" panose="02020603050405020304" pitchFamily="18" charset="0"/>
                <a:cs typeface="Times New Roman" panose="02020603050405020304" pitchFamily="18" charset="0"/>
              </a:rPr>
              <a:t>Merkezi Sınav, sözel ve sayısal olmak üzere iki bölümden oluşur. Sözel bölümde, Türkçe, din kültürü ve ahlâk bilgisi, T.C. inkılâp tarihi ve Atatürkçülük ile yabancı dil; sayısal bölümde ise matematik ve fen bilimleri alanlarından sorular yer alır. Sınav aynı gün içerisinde iki oturum hâlinde uygulanmaktadır.</a:t>
            </a:r>
          </a:p>
          <a:p>
            <a:endParaRPr lang="tr-T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52066" y="1916832"/>
            <a:ext cx="3416277" cy="4661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2250124157"/>
      </p:ext>
    </p:extLst>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graphicFrame>
        <p:nvGraphicFramePr>
          <p:cNvPr id="7" name="Tablo 6"/>
          <p:cNvGraphicFramePr>
            <a:graphicFrameLocks noGrp="1"/>
          </p:cNvGraphicFramePr>
          <p:nvPr>
            <p:extLst>
              <p:ext uri="{D42A27DB-BD31-4B8C-83A1-F6EECF244321}">
                <p14:modId xmlns:p14="http://schemas.microsoft.com/office/powerpoint/2010/main" val="3369976202"/>
              </p:ext>
            </p:extLst>
          </p:nvPr>
        </p:nvGraphicFramePr>
        <p:xfrm>
          <a:off x="179512" y="1196752"/>
          <a:ext cx="8496943" cy="5184574"/>
        </p:xfrm>
        <a:graphic>
          <a:graphicData uri="http://schemas.openxmlformats.org/drawingml/2006/table">
            <a:tbl>
              <a:tblPr firstRow="1" firstCol="1" bandRow="1">
                <a:tableStyleId>{F2DE63D5-997A-4646-A377-4702673A728D}</a:tableStyleId>
              </a:tblPr>
              <a:tblGrid>
                <a:gridCol w="3657699"/>
                <a:gridCol w="1181545"/>
                <a:gridCol w="3657699"/>
              </a:tblGrid>
              <a:tr h="656805">
                <a:tc gridSpan="3">
                  <a:txBody>
                    <a:bodyPr/>
                    <a:lstStyle/>
                    <a:p>
                      <a:pPr algn="ctr">
                        <a:lnSpc>
                          <a:spcPct val="115000"/>
                        </a:lnSpc>
                        <a:spcAft>
                          <a:spcPts val="0"/>
                        </a:spcAft>
                      </a:pPr>
                      <a:r>
                        <a:rPr lang="tr-TR" sz="1200">
                          <a:effectLst/>
                        </a:rPr>
                        <a:t>2020 MERKEZI SINAVDA BÖLÜMLERE GÖRE </a:t>
                      </a:r>
                      <a:endParaRPr lang="tr-TR" sz="1100">
                        <a:effectLst/>
                      </a:endParaRPr>
                    </a:p>
                    <a:p>
                      <a:pPr algn="ctr">
                        <a:lnSpc>
                          <a:spcPct val="115000"/>
                        </a:lnSpc>
                        <a:spcAft>
                          <a:spcPts val="0"/>
                        </a:spcAft>
                      </a:pPr>
                      <a:r>
                        <a:rPr lang="tr-TR" sz="1200">
                          <a:effectLst/>
                        </a:rPr>
                        <a:t>ALT TESTLER, SORU SAYILARI VE SÜRE</a:t>
                      </a:r>
                      <a:endParaRPr lang="tr-TR" sz="1100">
                        <a:solidFill>
                          <a:srgbClr val="000000"/>
                        </a:solidFill>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387139">
                <a:tc gridSpan="3">
                  <a:txBody>
                    <a:bodyPr/>
                    <a:lstStyle/>
                    <a:p>
                      <a:pPr algn="ctr">
                        <a:lnSpc>
                          <a:spcPct val="115000"/>
                        </a:lnSpc>
                        <a:spcAft>
                          <a:spcPts val="0"/>
                        </a:spcAft>
                      </a:pPr>
                      <a:r>
                        <a:rPr lang="tr-TR" sz="1100" smtClean="0">
                          <a:effectLst/>
                        </a:rPr>
                        <a:t>                             Bölüm                                                                                     </a:t>
                      </a:r>
                      <a:r>
                        <a:rPr lang="tr-TR" sz="1100">
                          <a:effectLst/>
                        </a:rPr>
                        <a:t>Süre                                Alt Test                                                               Soru Sayısı</a:t>
                      </a:r>
                      <a:endParaRPr lang="tr-TR" sz="1100">
                        <a:solidFill>
                          <a:srgbClr val="0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602054">
                <a:tc rowSpan="4">
                  <a:txBody>
                    <a:bodyPr/>
                    <a:lstStyle/>
                    <a:p>
                      <a:pPr marL="71755" marR="71755" algn="ctr">
                        <a:lnSpc>
                          <a:spcPct val="115000"/>
                        </a:lnSpc>
                        <a:spcAft>
                          <a:spcPts val="0"/>
                        </a:spcAft>
                      </a:pPr>
                      <a:r>
                        <a:rPr lang="tr-TR" sz="1100">
                          <a:effectLst/>
                        </a:rPr>
                        <a:t>SÖZEL BÖLÜM</a:t>
                      </a:r>
                      <a:endParaRPr lang="tr-TR" sz="1100">
                        <a:solidFill>
                          <a:srgbClr val="000000"/>
                        </a:solidFill>
                        <a:effectLst/>
                        <a:latin typeface="Calibri"/>
                        <a:ea typeface="Calibri"/>
                        <a:cs typeface="Times New Roman"/>
                      </a:endParaRPr>
                    </a:p>
                  </a:txBody>
                  <a:tcPr marL="68580" marR="68580" marT="0" marB="0" vert="vert270" anchor="ctr">
                    <a:lnT w="12700" cap="flat" cmpd="sng" algn="ctr">
                      <a:solidFill>
                        <a:schemeClr val="tx1"/>
                      </a:solidFill>
                      <a:prstDash val="solid"/>
                      <a:round/>
                      <a:headEnd type="none" w="med" len="med"/>
                      <a:tailEnd type="none" w="med" len="med"/>
                    </a:lnT>
                  </a:tcPr>
                </a:tc>
                <a:tc rowSpan="4">
                  <a:txBody>
                    <a:bodyPr/>
                    <a:lstStyle/>
                    <a:p>
                      <a:pPr algn="ctr">
                        <a:lnSpc>
                          <a:spcPct val="115000"/>
                        </a:lnSpc>
                        <a:spcAft>
                          <a:spcPts val="0"/>
                        </a:spcAft>
                      </a:pPr>
                      <a:r>
                        <a:rPr lang="tr-TR" sz="1100">
                          <a:effectLst/>
                        </a:rPr>
                        <a:t>75 DAKİKA</a:t>
                      </a:r>
                      <a:endParaRPr lang="tr-TR" sz="110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tr-TR" sz="1100">
                          <a:effectLst/>
                        </a:rPr>
                        <a:t>Türkçe                                                                                    20</a:t>
                      </a:r>
                      <a:endParaRPr lang="tr-TR" sz="110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r>
              <a:tr h="602054">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100">
                          <a:effectLst/>
                        </a:rPr>
                        <a:t>T.C. İnkılap Tarihi ve Atatürkçülük                                    10</a:t>
                      </a:r>
                      <a:endParaRPr lang="tr-TR" sz="1100">
                        <a:solidFill>
                          <a:srgbClr val="000000"/>
                        </a:solidFill>
                        <a:effectLst/>
                        <a:latin typeface="Calibri"/>
                        <a:ea typeface="Calibri"/>
                        <a:cs typeface="Times New Roman"/>
                      </a:endParaRPr>
                    </a:p>
                  </a:txBody>
                  <a:tcPr marL="68580" marR="68580" marT="0" marB="0" anchor="ctr"/>
                </a:tc>
              </a:tr>
              <a:tr h="602054">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100">
                          <a:effectLst/>
                        </a:rPr>
                        <a:t>Din Kültürü ve Ahlak Bilgisi                                                 10</a:t>
                      </a:r>
                      <a:endParaRPr lang="tr-TR" sz="1100">
                        <a:solidFill>
                          <a:srgbClr val="000000"/>
                        </a:solidFill>
                        <a:effectLst/>
                        <a:latin typeface="Calibri"/>
                        <a:ea typeface="Calibri"/>
                        <a:cs typeface="Times New Roman"/>
                      </a:endParaRPr>
                    </a:p>
                  </a:txBody>
                  <a:tcPr marL="68580" marR="68580" marT="0" marB="0" anchor="ctr"/>
                </a:tc>
              </a:tr>
              <a:tr h="602054">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100">
                          <a:effectLst/>
                        </a:rPr>
                        <a:t>Yabancı Dil                                                                             10</a:t>
                      </a:r>
                      <a:endParaRPr lang="tr-TR" sz="1100">
                        <a:solidFill>
                          <a:srgbClr val="000000"/>
                        </a:solidFill>
                        <a:effectLst/>
                        <a:latin typeface="Calibri"/>
                        <a:ea typeface="Calibri"/>
                        <a:cs typeface="Times New Roman"/>
                      </a:endParaRPr>
                    </a:p>
                  </a:txBody>
                  <a:tcPr marL="68580" marR="68580" marT="0" marB="0" anchor="ctr"/>
                </a:tc>
              </a:tr>
              <a:tr h="866207">
                <a:tc rowSpan="2">
                  <a:txBody>
                    <a:bodyPr/>
                    <a:lstStyle/>
                    <a:p>
                      <a:pPr marL="71755" marR="71755" algn="ctr">
                        <a:lnSpc>
                          <a:spcPct val="115000"/>
                        </a:lnSpc>
                        <a:spcAft>
                          <a:spcPts val="0"/>
                        </a:spcAft>
                      </a:pPr>
                      <a:r>
                        <a:rPr lang="tr-TR" sz="1100">
                          <a:effectLst/>
                        </a:rPr>
                        <a:t>SAYISAL BÖLÜM</a:t>
                      </a:r>
                      <a:endParaRPr lang="tr-TR" sz="1100">
                        <a:solidFill>
                          <a:srgbClr val="000000"/>
                        </a:solidFill>
                        <a:effectLst/>
                        <a:latin typeface="Calibri"/>
                        <a:ea typeface="Calibri"/>
                        <a:cs typeface="Times New Roman"/>
                      </a:endParaRPr>
                    </a:p>
                  </a:txBody>
                  <a:tcPr marL="68580" marR="68580" marT="0" marB="0" vert="vert270" anchor="ctr"/>
                </a:tc>
                <a:tc rowSpan="2">
                  <a:txBody>
                    <a:bodyPr/>
                    <a:lstStyle/>
                    <a:p>
                      <a:pPr algn="ctr">
                        <a:lnSpc>
                          <a:spcPct val="115000"/>
                        </a:lnSpc>
                        <a:spcAft>
                          <a:spcPts val="0"/>
                        </a:spcAft>
                      </a:pPr>
                      <a:r>
                        <a:rPr lang="tr-TR" sz="1100">
                          <a:effectLst/>
                        </a:rPr>
                        <a:t>80 DAKİKA</a:t>
                      </a:r>
                      <a:endParaRPr lang="tr-TR" sz="1100">
                        <a:solidFill>
                          <a:srgbClr val="00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100">
                          <a:effectLst/>
                        </a:rPr>
                        <a:t>Matematik                                                                             20</a:t>
                      </a:r>
                      <a:endParaRPr lang="tr-TR" sz="1100">
                        <a:solidFill>
                          <a:srgbClr val="000000"/>
                        </a:solidFill>
                        <a:effectLst/>
                        <a:latin typeface="Calibri"/>
                        <a:ea typeface="Calibri"/>
                        <a:cs typeface="Times New Roman"/>
                      </a:endParaRPr>
                    </a:p>
                  </a:txBody>
                  <a:tcPr marL="68580" marR="68580" marT="0" marB="0" anchor="ctr"/>
                </a:tc>
              </a:tr>
              <a:tr h="866207">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100">
                          <a:effectLst/>
                        </a:rPr>
                        <a:t>Fen Bilimleri                                                                          20</a:t>
                      </a:r>
                      <a:endParaRPr lang="tr-TR" sz="1100">
                        <a:solidFill>
                          <a:srgbClr val="000000"/>
                        </a:solidFill>
                        <a:effectLst/>
                        <a:latin typeface="Calibri"/>
                        <a:ea typeface="Calibri"/>
                        <a:cs typeface="Times New Roman"/>
                      </a:endParaRPr>
                    </a:p>
                  </a:txBody>
                  <a:tcPr marL="68580" marR="68580" marT="0" marB="0" anchor="ctr"/>
                </a:tc>
              </a:tr>
            </a:tbl>
          </a:graphicData>
        </a:graphic>
      </p:graphicFrame>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394491825"/>
      </p:ext>
    </p:extLst>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graphicFrame>
        <p:nvGraphicFramePr>
          <p:cNvPr id="5" name="Diyagram 4"/>
          <p:cNvGraphicFramePr/>
          <p:nvPr>
            <p:extLst>
              <p:ext uri="{D42A27DB-BD31-4B8C-83A1-F6EECF244321}">
                <p14:modId xmlns:p14="http://schemas.microsoft.com/office/powerpoint/2010/main" val="1627487405"/>
              </p:ext>
            </p:extLst>
          </p:nvPr>
        </p:nvGraphicFramePr>
        <p:xfrm>
          <a:off x="323528" y="1124744"/>
          <a:ext cx="8712967"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Resim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819411820"/>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smtClean="0"/>
              <a:t>Merkezi Yerleştirme Nasıl Gerçekleşir ?</a:t>
            </a:r>
            <a:endParaRPr lang="tr-TR" sz="320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pic>
        <p:nvPicPr>
          <p:cNvPr id="5" name="Resim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71713"/>
            <a:ext cx="8496944" cy="5528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754230993"/>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smtClean="0">
                <a:latin typeface="Times New Roman" panose="02020603050405020304" pitchFamily="18" charset="0"/>
                <a:cs typeface="Times New Roman" panose="02020603050405020304" pitchFamily="18" charset="0"/>
              </a:rPr>
              <a:t>TEMEL   İLKELER</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just">
              <a:buNone/>
            </a:pPr>
            <a:r>
              <a:rPr lang="tr-TR" dirty="0" smtClean="0">
                <a:latin typeface="Times New Roman" panose="02020603050405020304" pitchFamily="18" charset="0"/>
                <a:cs typeface="Times New Roman" panose="02020603050405020304" pitchFamily="18" charset="0"/>
              </a:rPr>
              <a:t>8’inci sınıfta öğrenim gören ve tercihte bulunan tüm öğrencilerin ortaöğretim kurumlarına yerleştirme işlemleri;  </a:t>
            </a:r>
          </a:p>
          <a:p>
            <a:r>
              <a:rPr lang="tr-TR" smtClean="0">
                <a:latin typeface="Times New Roman" panose="02020603050405020304" pitchFamily="18" charset="0"/>
                <a:cs typeface="Times New Roman" panose="02020603050405020304" pitchFamily="18" charset="0"/>
              </a:rPr>
              <a:t>Merkezi Sınav Puanı </a:t>
            </a:r>
            <a:r>
              <a:rPr lang="tr-TR" dirty="0" smtClean="0">
                <a:latin typeface="Times New Roman" panose="02020603050405020304" pitchFamily="18" charset="0"/>
                <a:cs typeface="Times New Roman" panose="02020603050405020304" pitchFamily="18" charset="0"/>
              </a:rPr>
              <a:t>Üstünlüğü </a:t>
            </a:r>
          </a:p>
          <a:p>
            <a:r>
              <a:rPr lang="tr-TR" smtClean="0">
                <a:latin typeface="Times New Roman" panose="02020603050405020304" pitchFamily="18" charset="0"/>
                <a:cs typeface="Times New Roman" panose="02020603050405020304" pitchFamily="18" charset="0"/>
              </a:rPr>
              <a:t>Okul </a:t>
            </a:r>
            <a:r>
              <a:rPr lang="tr-TR" dirty="0" smtClean="0">
                <a:latin typeface="Times New Roman" panose="02020603050405020304" pitchFamily="18" charset="0"/>
                <a:cs typeface="Times New Roman" panose="02020603050405020304" pitchFamily="18" charset="0"/>
              </a:rPr>
              <a:t>Kontenjanı</a:t>
            </a:r>
          </a:p>
          <a:p>
            <a:pPr marL="0" indent="0">
              <a:buNone/>
            </a:pPr>
            <a:r>
              <a:rPr lang="tr-TR" dirty="0" smtClean="0">
                <a:latin typeface="Times New Roman" panose="02020603050405020304" pitchFamily="18" charset="0"/>
                <a:cs typeface="Times New Roman" panose="02020603050405020304" pitchFamily="18" charset="0"/>
              </a:rPr>
              <a:t>   esasına göre yapılacaktır.</a:t>
            </a:r>
          </a:p>
          <a:p>
            <a:pPr marL="0" indent="0">
              <a:buNone/>
            </a:pP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769954143"/>
      </p:ext>
    </p:extLst>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8542</TotalTime>
  <Words>814</Words>
  <Application>Microsoft Office PowerPoint</Application>
  <PresentationFormat>Ekran Gösterisi (4:3)</PresentationFormat>
  <Paragraphs>122</Paragraphs>
  <Slides>23</Slides>
  <Notes>2</Notes>
  <HiddenSlides>0</HiddenSlides>
  <MMClips>0</MMClips>
  <ScaleCrop>false</ScaleCrop>
  <HeadingPairs>
    <vt:vector size="4" baseType="variant">
      <vt:variant>
        <vt:lpstr>Tema</vt:lpstr>
      </vt:variant>
      <vt:variant>
        <vt:i4>2</vt:i4>
      </vt:variant>
      <vt:variant>
        <vt:lpstr>Slayt Başlıkları</vt:lpstr>
      </vt:variant>
      <vt:variant>
        <vt:i4>23</vt:i4>
      </vt:variant>
    </vt:vector>
  </HeadingPairs>
  <TitlesOfParts>
    <vt:vector size="25" baseType="lpstr">
      <vt:lpstr>Ofis Teması</vt:lpstr>
      <vt:lpstr>1_Ofis Teması</vt:lpstr>
      <vt:lpstr>PowerPoint Sunusu</vt:lpstr>
      <vt:lpstr>LGS NEDİR ?</vt:lpstr>
      <vt:lpstr>LGS</vt:lpstr>
      <vt:lpstr>Merkezi Sınav Nedir? </vt:lpstr>
      <vt:lpstr>Merkezi Sınav Nedir?</vt:lpstr>
      <vt:lpstr>PowerPoint Sunusu</vt:lpstr>
      <vt:lpstr>PowerPoint Sunusu</vt:lpstr>
      <vt:lpstr>Merkezi Yerleştirme Nasıl Gerçekleşir ?</vt:lpstr>
      <vt:lpstr>TEMEL   İLKELER</vt:lpstr>
      <vt:lpstr>PowerPoint Sunusu</vt:lpstr>
      <vt:lpstr>TEMEL  İLKELER</vt:lpstr>
      <vt:lpstr>Yerel Yerleştirme Nedir?</vt:lpstr>
      <vt:lpstr>Okul Başarı Puanı (OBP) Nedir?</vt:lpstr>
      <vt:lpstr>Ortaöğretim Kayıt Alanı Nedir?</vt:lpstr>
      <vt:lpstr>TERCİH İŞLEMLERİ</vt:lpstr>
      <vt:lpstr>TERCİH İŞLEMLERİ</vt:lpstr>
      <vt:lpstr>PowerPoint Sunusu</vt:lpstr>
      <vt:lpstr>PowerPoint Sunusu</vt:lpstr>
      <vt:lpstr>PowerPoint Sunusu</vt:lpstr>
      <vt:lpstr>Yerel yerleştirme tercih ekranında okullar;</vt:lpstr>
      <vt:lpstr>Yetenek Sınavı İle Alan Okullar</vt:lpstr>
      <vt:lpstr>Yetenek Sınavı İle Alan Okullar</vt:lpstr>
      <vt:lpstr>TERCİH   İŞLEMLERİ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ŞEHİTKAMİLRAM</cp:lastModifiedBy>
  <cp:revision>834</cp:revision>
  <cp:lastPrinted>2014-12-25T10:37:52Z</cp:lastPrinted>
  <dcterms:created xsi:type="dcterms:W3CDTF">2011-10-11T08:25:07Z</dcterms:created>
  <dcterms:modified xsi:type="dcterms:W3CDTF">2021-03-19T15:06:34Z</dcterms:modified>
</cp:coreProperties>
</file>