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14" r:id="rId4"/>
    <p:sldMasterId id="2147483852" r:id="rId5"/>
  </p:sldMasterIdLst>
  <p:notesMasterIdLst>
    <p:notesMasterId r:id="rId32"/>
  </p:notesMasterIdLst>
  <p:sldIdLst>
    <p:sldId id="256" r:id="rId6"/>
    <p:sldId id="258" r:id="rId7"/>
    <p:sldId id="257" r:id="rId8"/>
    <p:sldId id="335" r:id="rId9"/>
    <p:sldId id="324" r:id="rId10"/>
    <p:sldId id="263" r:id="rId11"/>
    <p:sldId id="264" r:id="rId12"/>
    <p:sldId id="336" r:id="rId13"/>
    <p:sldId id="334" r:id="rId14"/>
    <p:sldId id="331" r:id="rId15"/>
    <p:sldId id="266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21" r:id="rId26"/>
    <p:sldId id="273" r:id="rId27"/>
    <p:sldId id="370" r:id="rId28"/>
    <p:sldId id="291" r:id="rId29"/>
    <p:sldId id="369" r:id="rId30"/>
    <p:sldId id="371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A50021"/>
    <a:srgbClr val="990033"/>
    <a:srgbClr val="800080"/>
    <a:srgbClr val="003300"/>
    <a:srgbClr val="0000CC"/>
    <a:srgbClr val="EDEAE3"/>
    <a:srgbClr val="ECEAE4"/>
    <a:srgbClr val="EE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68" d="100"/>
          <a:sy n="68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FD1E0-C6C9-45DF-A60D-97144A952A8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4F44195-F3F3-4325-8A7C-CCAA5D534B09}">
      <dgm:prSet phldrT="[Metin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Sözlü İletişim 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04BE85-F021-42EA-A304-76AAC2A23E92}" type="parTrans" cxnId="{383546B7-ED6E-48FF-8679-484FEA0D9C66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37BA7C90-689C-4A0D-BA9E-C4AFF51FFC35}" type="sibTrans" cxnId="{383546B7-ED6E-48FF-8679-484FEA0D9C66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9EACF697-A276-4A5C-A496-433B7AAC7294}">
      <dgm:prSet phldrT="[Metin]"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Anlaşılır bir dil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8701F0AD-AD74-4EDD-A06C-219366F5E5DC}" type="parTrans" cxnId="{985942C7-54E1-4E21-A840-491065E4BB53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434871F3-6F18-4DC1-8420-A261C73E1D53}" type="sibTrans" cxnId="{985942C7-54E1-4E21-A840-491065E4BB53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9F7EB5DF-D686-4104-933E-0F9F0E3DD9C2}">
      <dgm:prSet phldrT="[Metin]" custT="1"/>
      <dgm:spPr>
        <a:solidFill>
          <a:schemeClr val="bg2"/>
        </a:solidFill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Sözsüz İletişim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C5326B0-8F9A-42F2-9987-6F99D333F960}" type="parTrans" cxnId="{4DF2828A-39B8-4731-A006-4913DE13474E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C4920329-CB5F-4933-8812-C41A69A3CDA9}" type="sibTrans" cxnId="{4DF2828A-39B8-4731-A006-4913DE13474E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543F2B82-0A23-40EC-A6CE-7AC1A7B7C88D}">
      <dgm:prSet phldrT="[Metin]"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İlk izlenim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1D37F79F-A13D-411F-8671-96D7841DEC5E}" type="parTrans" cxnId="{7D457B07-E1DC-47DF-BE04-FFAA1F18D581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4888E496-E086-4B25-A050-D8E689E21DF3}" type="sibTrans" cxnId="{7D457B07-E1DC-47DF-BE04-FFAA1F18D581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9712D84E-1083-4A40-A286-F6A4FEEF8CC4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Ses tonu, vurgusu, yüksekliği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CE7E39E7-43A1-4C18-80EA-00D6209ABA01}" type="parTrans" cxnId="{5C4E15AD-9790-4D7E-AEC3-E9E921925C8D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2B3AD479-12E4-4DA8-8FB9-8B4A863BAAD8}" type="sibTrans" cxnId="{5C4E15AD-9790-4D7E-AEC3-E9E921925C8D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DD5D1501-27DF-4215-A4A4-B156002D1BC4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Hitap şekli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440524F3-9D0B-4DFC-9DD0-6A5FCD1AFA43}" type="parTrans" cxnId="{DDE9CFFF-93E2-4BE8-A693-D0F80DD0B626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DE173618-FB5D-465B-A158-257CE2A91DE8}" type="sibTrans" cxnId="{DDE9CFFF-93E2-4BE8-A693-D0F80DD0B626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01E7F3A4-8DFE-4607-ABC7-6323822CE141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Açıklık, netlik, sadelik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6F8BB878-E129-4EC0-84C8-88DEA7DA5917}" type="parTrans" cxnId="{73D47631-7956-4EE6-BC6A-8B30C3085212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7EAE7243-D924-400D-AD1E-3860083777FC}" type="sibTrans" cxnId="{73D47631-7956-4EE6-BC6A-8B30C3085212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73601916-CC62-4540-99AF-6991B800C5D4}">
      <dgm:prSet custT="1"/>
      <dgm:spPr/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Soru sormak, cevaplar için cesaretlendirmek</a:t>
          </a:r>
          <a:endParaRPr lang="tr-TR" sz="1800" b="1" dirty="0">
            <a:latin typeface="Arial" pitchFamily="34" charset="0"/>
            <a:cs typeface="Arial" pitchFamily="34" charset="0"/>
          </a:endParaRPr>
        </a:p>
      </dgm:t>
    </dgm:pt>
    <dgm:pt modelId="{6704816E-2F2D-45AC-9A40-993B38690847}" type="parTrans" cxnId="{D4FC0FD5-D206-4666-97CF-1434D2B6AB37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B58DFD46-0475-4669-96A3-107A62305587}" type="sibTrans" cxnId="{D4FC0FD5-D206-4666-97CF-1434D2B6AB37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E3F175A6-161F-4B4D-849A-3931BE6A744E}">
      <dgm:prSet custT="1"/>
      <dgm:spPr/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Özetlemek</a:t>
          </a:r>
          <a:r>
            <a:rPr lang="tr-TR" sz="1800" b="1" dirty="0" smtClean="0">
              <a:latin typeface="Georgia" pitchFamily="18" charset="0"/>
            </a:rPr>
            <a:t> </a:t>
          </a:r>
          <a:endParaRPr lang="tr-TR" sz="1800" b="1" dirty="0">
            <a:latin typeface="Georgia" pitchFamily="18" charset="0"/>
          </a:endParaRPr>
        </a:p>
      </dgm:t>
    </dgm:pt>
    <dgm:pt modelId="{B97F3767-ABFC-401A-8020-E4023B64086A}" type="parTrans" cxnId="{4441D354-80DB-4D8B-ACE8-49F7814D4B4E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02DDA545-5893-4161-86E4-978E52A0BC04}" type="sibTrans" cxnId="{4441D354-80DB-4D8B-ACE8-49F7814D4B4E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1637865F-44F9-4710-A3AA-C95DAFFA5478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Göz teması</a:t>
          </a:r>
        </a:p>
      </dgm:t>
    </dgm:pt>
    <dgm:pt modelId="{6ED53C75-3714-4552-9023-0A99AE8EB392}" type="parTrans" cxnId="{B09CF119-2924-48AF-83EE-1885A452E43C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C2AF499E-1986-47D7-BC8A-B1068DC86EF1}" type="sibTrans" cxnId="{B09CF119-2924-48AF-83EE-1885A452E43C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DA12E011-D2AB-4EED-99BF-A50350022F8F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Mesafe</a:t>
          </a:r>
        </a:p>
      </dgm:t>
    </dgm:pt>
    <dgm:pt modelId="{F92104E6-9D93-48FC-83E5-2CBC42BF795C}" type="parTrans" cxnId="{7A1839B0-8CE5-44AE-86D6-C48EB2C0D6BA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01CBF817-93A3-4130-914E-54A5875E15FD}" type="sibTrans" cxnId="{7A1839B0-8CE5-44AE-86D6-C48EB2C0D6BA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5CF6D7F7-A44C-41C5-9162-B9099D20B898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Dokunmak</a:t>
          </a:r>
          <a:r>
            <a:rPr lang="tr-TR" sz="1800" b="1" dirty="0" smtClean="0">
              <a:latin typeface="Georgia" pitchFamily="18" charset="0"/>
            </a:rPr>
            <a:t> </a:t>
          </a:r>
        </a:p>
      </dgm:t>
    </dgm:pt>
    <dgm:pt modelId="{65854507-E7FC-4EAA-9882-CE2C8E200DB5}" type="parTrans" cxnId="{38A7855A-14AD-4119-8302-F6DA1B484593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BFD8D17A-52BE-4153-8A0F-CB281E966A9E}" type="sibTrans" cxnId="{38A7855A-14AD-4119-8302-F6DA1B484593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A279D8A8-1FDE-4C58-9FEE-0E449859A102}">
      <dgm:prSet custT="1"/>
      <dgm:spPr/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Olumlu yüz ifadesi</a:t>
          </a:r>
        </a:p>
      </dgm:t>
    </dgm:pt>
    <dgm:pt modelId="{2B42D276-2226-4485-A5CB-138945610A59}" type="parTrans" cxnId="{891FCCF5-2DBA-4A14-8530-7C0A2936A83D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20ACD9EC-6C62-4FDE-9B09-3AF6451C7F2E}" type="sibTrans" cxnId="{891FCCF5-2DBA-4A14-8530-7C0A2936A83D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33BCD4C0-1873-4FAB-A7D0-528CB0D5F9B3}">
      <dgm:prSet custT="1"/>
      <dgm:spPr/>
      <dgm:t>
        <a:bodyPr/>
        <a:lstStyle/>
        <a:p>
          <a:r>
            <a:rPr lang="tr-TR" sz="1800" b="1" dirty="0" smtClean="0">
              <a:latin typeface="Georgia" pitchFamily="18" charset="0"/>
            </a:rPr>
            <a:t>Beden duruşu</a:t>
          </a:r>
        </a:p>
      </dgm:t>
    </dgm:pt>
    <dgm:pt modelId="{0816DC72-EBC6-4554-A1EE-04C61604F365}" type="parTrans" cxnId="{F0DBB628-3AF8-4C7E-982B-D55F5534FB74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06445965-5931-462D-B5DA-27B45198BDE9}" type="sibTrans" cxnId="{F0DBB628-3AF8-4C7E-982B-D55F5534FB74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D27FDB54-55C3-4008-B03D-1EF548214FDD}">
      <dgm:prSet custT="1"/>
      <dgm:spPr/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Söylenenleri dinlediğini belli etmek</a:t>
          </a:r>
        </a:p>
      </dgm:t>
    </dgm:pt>
    <dgm:pt modelId="{C79C0E54-08F5-4698-A19D-40FE4A5AAD86}" type="parTrans" cxnId="{8771DD17-621A-4122-87F4-67D9F3681C80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007C1A9F-4F5C-4B19-B39C-E74E270EF552}" type="sibTrans" cxnId="{8771DD17-621A-4122-87F4-67D9F3681C80}">
      <dgm:prSet/>
      <dgm:spPr/>
      <dgm:t>
        <a:bodyPr/>
        <a:lstStyle/>
        <a:p>
          <a:endParaRPr lang="tr-TR" sz="1800" b="1">
            <a:latin typeface="Georgia" pitchFamily="18" charset="0"/>
          </a:endParaRPr>
        </a:p>
      </dgm:t>
    </dgm:pt>
    <dgm:pt modelId="{3DB33BA5-AA16-405C-9683-40C29B4333F0}" type="pres">
      <dgm:prSet presAssocID="{B7CFD1E0-C6C9-45DF-A60D-97144A952A8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DAE885C-42F8-489B-AF43-A18A18A6079E}" type="pres">
      <dgm:prSet presAssocID="{E4F44195-F3F3-4325-8A7C-CCAA5D534B09}" presName="root" presStyleCnt="0"/>
      <dgm:spPr/>
    </dgm:pt>
    <dgm:pt modelId="{8EBA2676-A542-451E-96A4-097FC73C94A0}" type="pres">
      <dgm:prSet presAssocID="{E4F44195-F3F3-4325-8A7C-CCAA5D534B09}" presName="rootComposite" presStyleCnt="0"/>
      <dgm:spPr/>
    </dgm:pt>
    <dgm:pt modelId="{4E49052D-AED0-4BC7-82E1-58C4A45C911A}" type="pres">
      <dgm:prSet presAssocID="{E4F44195-F3F3-4325-8A7C-CCAA5D534B09}" presName="rootText" presStyleLbl="node1" presStyleIdx="0" presStyleCnt="2" custScaleX="351855" custScaleY="283375" custLinFactY="-100000" custLinFactNeighborX="-9601" custLinFactNeighborY="-163077"/>
      <dgm:spPr/>
      <dgm:t>
        <a:bodyPr/>
        <a:lstStyle/>
        <a:p>
          <a:endParaRPr lang="tr-TR"/>
        </a:p>
      </dgm:t>
    </dgm:pt>
    <dgm:pt modelId="{CD4BB7D7-D9A0-4DD5-9C8B-5DA8BDD95D90}" type="pres">
      <dgm:prSet presAssocID="{E4F44195-F3F3-4325-8A7C-CCAA5D534B09}" presName="rootConnector" presStyleLbl="node1" presStyleIdx="0" presStyleCnt="2"/>
      <dgm:spPr/>
      <dgm:t>
        <a:bodyPr/>
        <a:lstStyle/>
        <a:p>
          <a:endParaRPr lang="tr-TR"/>
        </a:p>
      </dgm:t>
    </dgm:pt>
    <dgm:pt modelId="{EDC1255A-51D2-4D09-A877-3EB04787A75E}" type="pres">
      <dgm:prSet presAssocID="{E4F44195-F3F3-4325-8A7C-CCAA5D534B09}" presName="childShape" presStyleCnt="0"/>
      <dgm:spPr/>
    </dgm:pt>
    <dgm:pt modelId="{EF0C646A-B1CC-4965-809F-61CFFDBC3DC4}" type="pres">
      <dgm:prSet presAssocID="{8701F0AD-AD74-4EDD-A06C-219366F5E5DC}" presName="Name13" presStyleLbl="parChTrans1D2" presStyleIdx="0" presStyleCnt="13"/>
      <dgm:spPr/>
      <dgm:t>
        <a:bodyPr/>
        <a:lstStyle/>
        <a:p>
          <a:endParaRPr lang="tr-TR"/>
        </a:p>
      </dgm:t>
    </dgm:pt>
    <dgm:pt modelId="{92EEE8A0-587B-4581-8A36-CB0C6B10B116}" type="pres">
      <dgm:prSet presAssocID="{9EACF697-A276-4A5C-A496-433B7AAC7294}" presName="childText" presStyleLbl="bgAcc1" presStyleIdx="0" presStyleCnt="13" custScaleX="291322" custScaleY="127330" custLinFactNeighborX="11232" custLinFactNeighborY="54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9A6FAF-1F2F-430A-9E0C-64DA9506BE12}" type="pres">
      <dgm:prSet presAssocID="{CE7E39E7-43A1-4C18-80EA-00D6209ABA01}" presName="Name13" presStyleLbl="parChTrans1D2" presStyleIdx="1" presStyleCnt="13"/>
      <dgm:spPr/>
      <dgm:t>
        <a:bodyPr/>
        <a:lstStyle/>
        <a:p>
          <a:endParaRPr lang="tr-TR"/>
        </a:p>
      </dgm:t>
    </dgm:pt>
    <dgm:pt modelId="{978457A5-54A7-4685-AA7B-7977D8994EFC}" type="pres">
      <dgm:prSet presAssocID="{9712D84E-1083-4A40-A286-F6A4FEEF8CC4}" presName="childText" presStyleLbl="bgAcc1" presStyleIdx="1" presStyleCnt="13" custScaleX="309455" custScaleY="1972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DFBA5E-5468-4B8D-9DB4-CF712F92C880}" type="pres">
      <dgm:prSet presAssocID="{440524F3-9D0B-4DFC-9DD0-6A5FCD1AFA43}" presName="Name13" presStyleLbl="parChTrans1D2" presStyleIdx="2" presStyleCnt="13"/>
      <dgm:spPr/>
      <dgm:t>
        <a:bodyPr/>
        <a:lstStyle/>
        <a:p>
          <a:endParaRPr lang="tr-TR"/>
        </a:p>
      </dgm:t>
    </dgm:pt>
    <dgm:pt modelId="{B94C041D-3AB3-4F56-AD55-352FED08C95A}" type="pres">
      <dgm:prSet presAssocID="{DD5D1501-27DF-4215-A4A4-B156002D1BC4}" presName="childText" presStyleLbl="bgAcc1" presStyleIdx="2" presStyleCnt="13" custScaleX="3094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2D2B6A-8D91-479C-AF18-F47806F890EA}" type="pres">
      <dgm:prSet presAssocID="{6F8BB878-E129-4EC0-84C8-88DEA7DA5917}" presName="Name13" presStyleLbl="parChTrans1D2" presStyleIdx="3" presStyleCnt="13"/>
      <dgm:spPr/>
      <dgm:t>
        <a:bodyPr/>
        <a:lstStyle/>
        <a:p>
          <a:endParaRPr lang="tr-TR"/>
        </a:p>
      </dgm:t>
    </dgm:pt>
    <dgm:pt modelId="{F1952BF9-839F-4F97-B871-D2DBC5DDEF5C}" type="pres">
      <dgm:prSet presAssocID="{01E7F3A4-8DFE-4607-ABC7-6323822CE141}" presName="childText" presStyleLbl="bgAcc1" presStyleIdx="3" presStyleCnt="13" custScaleX="313787" custScaleY="1299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E23E01-FBBA-4924-B322-54A630EF519F}" type="pres">
      <dgm:prSet presAssocID="{6704816E-2F2D-45AC-9A40-993B38690847}" presName="Name13" presStyleLbl="parChTrans1D2" presStyleIdx="4" presStyleCnt="13"/>
      <dgm:spPr/>
      <dgm:t>
        <a:bodyPr/>
        <a:lstStyle/>
        <a:p>
          <a:endParaRPr lang="tr-TR"/>
        </a:p>
      </dgm:t>
    </dgm:pt>
    <dgm:pt modelId="{56E5EB69-8186-48B6-A7B8-CAD92DF2BC0E}" type="pres">
      <dgm:prSet presAssocID="{73601916-CC62-4540-99AF-6991B800C5D4}" presName="childText" presStyleLbl="bgAcc1" presStyleIdx="4" presStyleCnt="13" custScaleX="307999" custScaleY="2086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382A0B-AB82-4295-8E03-5BADDBC64F0E}" type="pres">
      <dgm:prSet presAssocID="{B97F3767-ABFC-401A-8020-E4023B64086A}" presName="Name13" presStyleLbl="parChTrans1D2" presStyleIdx="5" presStyleCnt="13"/>
      <dgm:spPr/>
      <dgm:t>
        <a:bodyPr/>
        <a:lstStyle/>
        <a:p>
          <a:endParaRPr lang="tr-TR"/>
        </a:p>
      </dgm:t>
    </dgm:pt>
    <dgm:pt modelId="{69FC3DDB-FE5C-47D7-A154-25C445597A20}" type="pres">
      <dgm:prSet presAssocID="{E3F175A6-161F-4B4D-849A-3931BE6A744E}" presName="childText" presStyleLbl="bgAcc1" presStyleIdx="5" presStyleCnt="13" custScaleX="311081" custScaleY="111088" custLinFactNeighborX="-814" custLinFactNeighborY="-123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CFD781-4E10-4234-B4AD-B4A3E774AB3A}" type="pres">
      <dgm:prSet presAssocID="{9F7EB5DF-D686-4104-933E-0F9F0E3DD9C2}" presName="root" presStyleCnt="0"/>
      <dgm:spPr/>
    </dgm:pt>
    <dgm:pt modelId="{E53661C8-5A59-41A9-A2A0-4BAD16915CFA}" type="pres">
      <dgm:prSet presAssocID="{9F7EB5DF-D686-4104-933E-0F9F0E3DD9C2}" presName="rootComposite" presStyleCnt="0"/>
      <dgm:spPr/>
    </dgm:pt>
    <dgm:pt modelId="{D48EEDD8-CD15-4C42-9C1D-949DEBAEF581}" type="pres">
      <dgm:prSet presAssocID="{9F7EB5DF-D686-4104-933E-0F9F0E3DD9C2}" presName="rootText" presStyleLbl="node1" presStyleIdx="1" presStyleCnt="2" custScaleX="328140" custScaleY="278157" custLinFactNeighborX="3334" custLinFactNeighborY="7590"/>
      <dgm:spPr/>
      <dgm:t>
        <a:bodyPr/>
        <a:lstStyle/>
        <a:p>
          <a:endParaRPr lang="tr-TR"/>
        </a:p>
      </dgm:t>
    </dgm:pt>
    <dgm:pt modelId="{A52A6846-5E5F-41A6-9D28-04584E6701ED}" type="pres">
      <dgm:prSet presAssocID="{9F7EB5DF-D686-4104-933E-0F9F0E3DD9C2}" presName="rootConnector" presStyleLbl="node1" presStyleIdx="1" presStyleCnt="2"/>
      <dgm:spPr/>
      <dgm:t>
        <a:bodyPr/>
        <a:lstStyle/>
        <a:p>
          <a:endParaRPr lang="tr-TR"/>
        </a:p>
      </dgm:t>
    </dgm:pt>
    <dgm:pt modelId="{735BEC97-9BBA-4436-9D3B-21CBCA330309}" type="pres">
      <dgm:prSet presAssocID="{9F7EB5DF-D686-4104-933E-0F9F0E3DD9C2}" presName="childShape" presStyleCnt="0"/>
      <dgm:spPr/>
    </dgm:pt>
    <dgm:pt modelId="{06F23657-0424-45D4-99B4-F0DA0461ADD5}" type="pres">
      <dgm:prSet presAssocID="{1D37F79F-A13D-411F-8671-96D7841DEC5E}" presName="Name13" presStyleLbl="parChTrans1D2" presStyleIdx="6" presStyleCnt="13"/>
      <dgm:spPr/>
      <dgm:t>
        <a:bodyPr/>
        <a:lstStyle/>
        <a:p>
          <a:endParaRPr lang="tr-TR"/>
        </a:p>
      </dgm:t>
    </dgm:pt>
    <dgm:pt modelId="{D7B4F24F-111C-4B2D-A8A4-F78A2E588A25}" type="pres">
      <dgm:prSet presAssocID="{543F2B82-0A23-40EC-A6CE-7AC1A7B7C88D}" presName="childText" presStyleLbl="bgAcc1" presStyleIdx="6" presStyleCnt="13" custScaleX="2945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106352-A6DC-4D30-88E2-90D0713581D6}" type="pres">
      <dgm:prSet presAssocID="{6ED53C75-3714-4552-9023-0A99AE8EB392}" presName="Name13" presStyleLbl="parChTrans1D2" presStyleIdx="7" presStyleCnt="13"/>
      <dgm:spPr/>
      <dgm:t>
        <a:bodyPr/>
        <a:lstStyle/>
        <a:p>
          <a:endParaRPr lang="tr-TR"/>
        </a:p>
      </dgm:t>
    </dgm:pt>
    <dgm:pt modelId="{1DF77F92-DE9C-4CEE-86DA-6E68AC4F40D1}" type="pres">
      <dgm:prSet presAssocID="{1637865F-44F9-4710-A3AA-C95DAFFA5478}" presName="childText" presStyleLbl="bgAcc1" presStyleIdx="7" presStyleCnt="13" custScaleX="2916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DE52B2-EFCC-4E83-997B-2EFB94EE20D6}" type="pres">
      <dgm:prSet presAssocID="{F92104E6-9D93-48FC-83E5-2CBC42BF795C}" presName="Name13" presStyleLbl="parChTrans1D2" presStyleIdx="8" presStyleCnt="13"/>
      <dgm:spPr/>
      <dgm:t>
        <a:bodyPr/>
        <a:lstStyle/>
        <a:p>
          <a:endParaRPr lang="tr-TR"/>
        </a:p>
      </dgm:t>
    </dgm:pt>
    <dgm:pt modelId="{22683006-5B6D-43BE-BB05-BE0919EDE7C0}" type="pres">
      <dgm:prSet presAssocID="{DA12E011-D2AB-4EED-99BF-A50350022F8F}" presName="childText" presStyleLbl="bgAcc1" presStyleIdx="8" presStyleCnt="13" custScaleX="2916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DAFF9C-F99F-4297-9243-7B9C8298CD24}" type="pres">
      <dgm:prSet presAssocID="{65854507-E7FC-4EAA-9882-CE2C8E200DB5}" presName="Name13" presStyleLbl="parChTrans1D2" presStyleIdx="9" presStyleCnt="13"/>
      <dgm:spPr/>
      <dgm:t>
        <a:bodyPr/>
        <a:lstStyle/>
        <a:p>
          <a:endParaRPr lang="tr-TR"/>
        </a:p>
      </dgm:t>
    </dgm:pt>
    <dgm:pt modelId="{2DA8C1A3-1ADD-4ACD-B1E9-BA58B14C0D6C}" type="pres">
      <dgm:prSet presAssocID="{5CF6D7F7-A44C-41C5-9162-B9099D20B898}" presName="childText" presStyleLbl="bgAcc1" presStyleIdx="9" presStyleCnt="13" custScaleX="3189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6A71D4-E969-4E70-8D41-2ECA7638205B}" type="pres">
      <dgm:prSet presAssocID="{2B42D276-2226-4485-A5CB-138945610A59}" presName="Name13" presStyleLbl="parChTrans1D2" presStyleIdx="10" presStyleCnt="13"/>
      <dgm:spPr/>
      <dgm:t>
        <a:bodyPr/>
        <a:lstStyle/>
        <a:p>
          <a:endParaRPr lang="tr-TR"/>
        </a:p>
      </dgm:t>
    </dgm:pt>
    <dgm:pt modelId="{46F1C429-2367-4FE7-8465-F534D1EF02A7}" type="pres">
      <dgm:prSet presAssocID="{A279D8A8-1FDE-4C58-9FEE-0E449859A102}" presName="childText" presStyleLbl="bgAcc1" presStyleIdx="10" presStyleCnt="13" custScaleX="314830" custScaleY="1641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680BD3-C5DC-436E-8EA3-B5441F931FB8}" type="pres">
      <dgm:prSet presAssocID="{0816DC72-EBC6-4554-A1EE-04C61604F365}" presName="Name13" presStyleLbl="parChTrans1D2" presStyleIdx="11" presStyleCnt="13"/>
      <dgm:spPr/>
      <dgm:t>
        <a:bodyPr/>
        <a:lstStyle/>
        <a:p>
          <a:endParaRPr lang="tr-TR"/>
        </a:p>
      </dgm:t>
    </dgm:pt>
    <dgm:pt modelId="{743239D6-7240-4D0F-A2E9-9C01A0DCB577}" type="pres">
      <dgm:prSet presAssocID="{33BCD4C0-1873-4FAB-A7D0-528CB0D5F9B3}" presName="childText" presStyleLbl="bgAcc1" presStyleIdx="11" presStyleCnt="13" custScaleX="3148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1D1921-8425-4D89-AA72-BF9187824711}" type="pres">
      <dgm:prSet presAssocID="{C79C0E54-08F5-4698-A19D-40FE4A5AAD86}" presName="Name13" presStyleLbl="parChTrans1D2" presStyleIdx="12" presStyleCnt="13"/>
      <dgm:spPr/>
      <dgm:t>
        <a:bodyPr/>
        <a:lstStyle/>
        <a:p>
          <a:endParaRPr lang="tr-TR"/>
        </a:p>
      </dgm:t>
    </dgm:pt>
    <dgm:pt modelId="{CCD9A519-AE9C-4AEC-825C-7D31EA6AE564}" type="pres">
      <dgm:prSet presAssocID="{D27FDB54-55C3-4008-B03D-1EF548214FDD}" presName="childText" presStyleLbl="bgAcc1" presStyleIdx="12" presStyleCnt="13" custScaleX="314830" custScaleY="2018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2944832-9EFA-481B-BCA9-65E44625BE8D}" type="presOf" srcId="{DD5D1501-27DF-4215-A4A4-B156002D1BC4}" destId="{B94C041D-3AB3-4F56-AD55-352FED08C95A}" srcOrd="0" destOrd="0" presId="urn:microsoft.com/office/officeart/2005/8/layout/hierarchy3"/>
    <dgm:cxn modelId="{B09CF119-2924-48AF-83EE-1885A452E43C}" srcId="{9F7EB5DF-D686-4104-933E-0F9F0E3DD9C2}" destId="{1637865F-44F9-4710-A3AA-C95DAFFA5478}" srcOrd="1" destOrd="0" parTransId="{6ED53C75-3714-4552-9023-0A99AE8EB392}" sibTransId="{C2AF499E-1986-47D7-BC8A-B1068DC86EF1}"/>
    <dgm:cxn modelId="{73D47631-7956-4EE6-BC6A-8B30C3085212}" srcId="{E4F44195-F3F3-4325-8A7C-CCAA5D534B09}" destId="{01E7F3A4-8DFE-4607-ABC7-6323822CE141}" srcOrd="3" destOrd="0" parTransId="{6F8BB878-E129-4EC0-84C8-88DEA7DA5917}" sibTransId="{7EAE7243-D924-400D-AD1E-3860083777FC}"/>
    <dgm:cxn modelId="{81FE8F9E-605F-4E12-A0B7-685022AF7466}" type="presOf" srcId="{C79C0E54-08F5-4698-A19D-40FE4A5AAD86}" destId="{AC1D1921-8425-4D89-AA72-BF9187824711}" srcOrd="0" destOrd="0" presId="urn:microsoft.com/office/officeart/2005/8/layout/hierarchy3"/>
    <dgm:cxn modelId="{271BB3B3-EEBF-4FDE-B8A0-8F827AF07E1B}" type="presOf" srcId="{8701F0AD-AD74-4EDD-A06C-219366F5E5DC}" destId="{EF0C646A-B1CC-4965-809F-61CFFDBC3DC4}" srcOrd="0" destOrd="0" presId="urn:microsoft.com/office/officeart/2005/8/layout/hierarchy3"/>
    <dgm:cxn modelId="{6739F709-0BE2-48FB-9ECD-62AAEAA853CB}" type="presOf" srcId="{440524F3-9D0B-4DFC-9DD0-6A5FCD1AFA43}" destId="{92DFBA5E-5468-4B8D-9DB4-CF712F92C880}" srcOrd="0" destOrd="0" presId="urn:microsoft.com/office/officeart/2005/8/layout/hierarchy3"/>
    <dgm:cxn modelId="{4441D354-80DB-4D8B-ACE8-49F7814D4B4E}" srcId="{E4F44195-F3F3-4325-8A7C-CCAA5D534B09}" destId="{E3F175A6-161F-4B4D-849A-3931BE6A744E}" srcOrd="5" destOrd="0" parTransId="{B97F3767-ABFC-401A-8020-E4023B64086A}" sibTransId="{02DDA545-5893-4161-86E4-978E52A0BC04}"/>
    <dgm:cxn modelId="{BE19BD4D-DF82-4330-8962-F2E072226F69}" type="presOf" srcId="{E3F175A6-161F-4B4D-849A-3931BE6A744E}" destId="{69FC3DDB-FE5C-47D7-A154-25C445597A20}" srcOrd="0" destOrd="0" presId="urn:microsoft.com/office/officeart/2005/8/layout/hierarchy3"/>
    <dgm:cxn modelId="{38A7855A-14AD-4119-8302-F6DA1B484593}" srcId="{9F7EB5DF-D686-4104-933E-0F9F0E3DD9C2}" destId="{5CF6D7F7-A44C-41C5-9162-B9099D20B898}" srcOrd="3" destOrd="0" parTransId="{65854507-E7FC-4EAA-9882-CE2C8E200DB5}" sibTransId="{BFD8D17A-52BE-4153-8A0F-CB281E966A9E}"/>
    <dgm:cxn modelId="{7D457B07-E1DC-47DF-BE04-FFAA1F18D581}" srcId="{9F7EB5DF-D686-4104-933E-0F9F0E3DD9C2}" destId="{543F2B82-0A23-40EC-A6CE-7AC1A7B7C88D}" srcOrd="0" destOrd="0" parTransId="{1D37F79F-A13D-411F-8671-96D7841DEC5E}" sibTransId="{4888E496-E086-4B25-A050-D8E689E21DF3}"/>
    <dgm:cxn modelId="{EE965AEC-008F-4086-B062-C2EA78103185}" type="presOf" srcId="{33BCD4C0-1873-4FAB-A7D0-528CB0D5F9B3}" destId="{743239D6-7240-4D0F-A2E9-9C01A0DCB577}" srcOrd="0" destOrd="0" presId="urn:microsoft.com/office/officeart/2005/8/layout/hierarchy3"/>
    <dgm:cxn modelId="{0651D923-E30B-4EC4-A5EE-124E40F304F1}" type="presOf" srcId="{F92104E6-9D93-48FC-83E5-2CBC42BF795C}" destId="{D4DE52B2-EFCC-4E83-997B-2EFB94EE20D6}" srcOrd="0" destOrd="0" presId="urn:microsoft.com/office/officeart/2005/8/layout/hierarchy3"/>
    <dgm:cxn modelId="{7A3260ED-5236-4F89-9781-9BFFD3568F47}" type="presOf" srcId="{9F7EB5DF-D686-4104-933E-0F9F0E3DD9C2}" destId="{D48EEDD8-CD15-4C42-9C1D-949DEBAEF581}" srcOrd="0" destOrd="0" presId="urn:microsoft.com/office/officeart/2005/8/layout/hierarchy3"/>
    <dgm:cxn modelId="{8771DD17-621A-4122-87F4-67D9F3681C80}" srcId="{9F7EB5DF-D686-4104-933E-0F9F0E3DD9C2}" destId="{D27FDB54-55C3-4008-B03D-1EF548214FDD}" srcOrd="6" destOrd="0" parTransId="{C79C0E54-08F5-4698-A19D-40FE4A5AAD86}" sibTransId="{007C1A9F-4F5C-4B19-B39C-E74E270EF552}"/>
    <dgm:cxn modelId="{444696A6-1765-49E7-9D8A-2D7CF9DE0D72}" type="presOf" srcId="{A279D8A8-1FDE-4C58-9FEE-0E449859A102}" destId="{46F1C429-2367-4FE7-8465-F534D1EF02A7}" srcOrd="0" destOrd="0" presId="urn:microsoft.com/office/officeart/2005/8/layout/hierarchy3"/>
    <dgm:cxn modelId="{AE6C6122-F3BD-46CD-97E1-4B50433B26EE}" type="presOf" srcId="{0816DC72-EBC6-4554-A1EE-04C61604F365}" destId="{03680BD3-C5DC-436E-8EA3-B5441F931FB8}" srcOrd="0" destOrd="0" presId="urn:microsoft.com/office/officeart/2005/8/layout/hierarchy3"/>
    <dgm:cxn modelId="{7FE4143E-B5A3-45BF-86D2-0931B03DE6A4}" type="presOf" srcId="{2B42D276-2226-4485-A5CB-138945610A59}" destId="{846A71D4-E969-4E70-8D41-2ECA7638205B}" srcOrd="0" destOrd="0" presId="urn:microsoft.com/office/officeart/2005/8/layout/hierarchy3"/>
    <dgm:cxn modelId="{C7A0189C-5787-4944-91A3-790F50F2B2AD}" type="presOf" srcId="{6F8BB878-E129-4EC0-84C8-88DEA7DA5917}" destId="{072D2B6A-8D91-479C-AF18-F47806F890EA}" srcOrd="0" destOrd="0" presId="urn:microsoft.com/office/officeart/2005/8/layout/hierarchy3"/>
    <dgm:cxn modelId="{F627E461-5C75-46B8-B525-5FED736E3D54}" type="presOf" srcId="{65854507-E7FC-4EAA-9882-CE2C8E200DB5}" destId="{93DAFF9C-F99F-4297-9243-7B9C8298CD24}" srcOrd="0" destOrd="0" presId="urn:microsoft.com/office/officeart/2005/8/layout/hierarchy3"/>
    <dgm:cxn modelId="{985942C7-54E1-4E21-A840-491065E4BB53}" srcId="{E4F44195-F3F3-4325-8A7C-CCAA5D534B09}" destId="{9EACF697-A276-4A5C-A496-433B7AAC7294}" srcOrd="0" destOrd="0" parTransId="{8701F0AD-AD74-4EDD-A06C-219366F5E5DC}" sibTransId="{434871F3-6F18-4DC1-8420-A261C73E1D53}"/>
    <dgm:cxn modelId="{D4FC0FD5-D206-4666-97CF-1434D2B6AB37}" srcId="{E4F44195-F3F3-4325-8A7C-CCAA5D534B09}" destId="{73601916-CC62-4540-99AF-6991B800C5D4}" srcOrd="4" destOrd="0" parTransId="{6704816E-2F2D-45AC-9A40-993B38690847}" sibTransId="{B58DFD46-0475-4669-96A3-107A62305587}"/>
    <dgm:cxn modelId="{12F01017-D8CA-4DB9-A83C-E80D372E217E}" type="presOf" srcId="{73601916-CC62-4540-99AF-6991B800C5D4}" destId="{56E5EB69-8186-48B6-A7B8-CAD92DF2BC0E}" srcOrd="0" destOrd="0" presId="urn:microsoft.com/office/officeart/2005/8/layout/hierarchy3"/>
    <dgm:cxn modelId="{46FF1D33-A12D-4510-B59D-C0D21D3903E9}" type="presOf" srcId="{543F2B82-0A23-40EC-A6CE-7AC1A7B7C88D}" destId="{D7B4F24F-111C-4B2D-A8A4-F78A2E588A25}" srcOrd="0" destOrd="0" presId="urn:microsoft.com/office/officeart/2005/8/layout/hierarchy3"/>
    <dgm:cxn modelId="{4DF2828A-39B8-4731-A006-4913DE13474E}" srcId="{B7CFD1E0-C6C9-45DF-A60D-97144A952A8C}" destId="{9F7EB5DF-D686-4104-933E-0F9F0E3DD9C2}" srcOrd="1" destOrd="0" parTransId="{6C5326B0-8F9A-42F2-9987-6F99D333F960}" sibTransId="{C4920329-CB5F-4933-8812-C41A69A3CDA9}"/>
    <dgm:cxn modelId="{5C4E15AD-9790-4D7E-AEC3-E9E921925C8D}" srcId="{E4F44195-F3F3-4325-8A7C-CCAA5D534B09}" destId="{9712D84E-1083-4A40-A286-F6A4FEEF8CC4}" srcOrd="1" destOrd="0" parTransId="{CE7E39E7-43A1-4C18-80EA-00D6209ABA01}" sibTransId="{2B3AD479-12E4-4DA8-8FB9-8B4A863BAAD8}"/>
    <dgm:cxn modelId="{6D86A8BA-0E94-46DC-ADA6-F324C59AF956}" type="presOf" srcId="{D27FDB54-55C3-4008-B03D-1EF548214FDD}" destId="{CCD9A519-AE9C-4AEC-825C-7D31EA6AE564}" srcOrd="0" destOrd="0" presId="urn:microsoft.com/office/officeart/2005/8/layout/hierarchy3"/>
    <dgm:cxn modelId="{ECE18DCF-FF39-4FC9-8E45-5BB8DB9F5D3F}" type="presOf" srcId="{6ED53C75-3714-4552-9023-0A99AE8EB392}" destId="{A4106352-A6DC-4D30-88E2-90D0713581D6}" srcOrd="0" destOrd="0" presId="urn:microsoft.com/office/officeart/2005/8/layout/hierarchy3"/>
    <dgm:cxn modelId="{C6E345C8-7CF9-43B3-8F0A-14EB2DA015B4}" type="presOf" srcId="{01E7F3A4-8DFE-4607-ABC7-6323822CE141}" destId="{F1952BF9-839F-4F97-B871-D2DBC5DDEF5C}" srcOrd="0" destOrd="0" presId="urn:microsoft.com/office/officeart/2005/8/layout/hierarchy3"/>
    <dgm:cxn modelId="{DDE9CFFF-93E2-4BE8-A693-D0F80DD0B626}" srcId="{E4F44195-F3F3-4325-8A7C-CCAA5D534B09}" destId="{DD5D1501-27DF-4215-A4A4-B156002D1BC4}" srcOrd="2" destOrd="0" parTransId="{440524F3-9D0B-4DFC-9DD0-6A5FCD1AFA43}" sibTransId="{DE173618-FB5D-465B-A158-257CE2A91DE8}"/>
    <dgm:cxn modelId="{3FAEDCCF-A88C-4832-A2F7-E669D5E37DA2}" type="presOf" srcId="{E4F44195-F3F3-4325-8A7C-CCAA5D534B09}" destId="{4E49052D-AED0-4BC7-82E1-58C4A45C911A}" srcOrd="0" destOrd="0" presId="urn:microsoft.com/office/officeart/2005/8/layout/hierarchy3"/>
    <dgm:cxn modelId="{891FCCF5-2DBA-4A14-8530-7C0A2936A83D}" srcId="{9F7EB5DF-D686-4104-933E-0F9F0E3DD9C2}" destId="{A279D8A8-1FDE-4C58-9FEE-0E449859A102}" srcOrd="4" destOrd="0" parTransId="{2B42D276-2226-4485-A5CB-138945610A59}" sibTransId="{20ACD9EC-6C62-4FDE-9B09-3AF6451C7F2E}"/>
    <dgm:cxn modelId="{A888A130-E648-4362-938F-AFC9D5D41875}" type="presOf" srcId="{1637865F-44F9-4710-A3AA-C95DAFFA5478}" destId="{1DF77F92-DE9C-4CEE-86DA-6E68AC4F40D1}" srcOrd="0" destOrd="0" presId="urn:microsoft.com/office/officeart/2005/8/layout/hierarchy3"/>
    <dgm:cxn modelId="{C48100A4-F38F-467D-96EB-FF9429E685F8}" type="presOf" srcId="{9F7EB5DF-D686-4104-933E-0F9F0E3DD9C2}" destId="{A52A6846-5E5F-41A6-9D28-04584E6701ED}" srcOrd="1" destOrd="0" presId="urn:microsoft.com/office/officeart/2005/8/layout/hierarchy3"/>
    <dgm:cxn modelId="{8707C111-DD3D-4EEC-BD4B-091BEE851B66}" type="presOf" srcId="{B97F3767-ABFC-401A-8020-E4023B64086A}" destId="{18382A0B-AB82-4295-8E03-5BADDBC64F0E}" srcOrd="0" destOrd="0" presId="urn:microsoft.com/office/officeart/2005/8/layout/hierarchy3"/>
    <dgm:cxn modelId="{440F2431-DDFC-421B-B706-C41A675642F4}" type="presOf" srcId="{5CF6D7F7-A44C-41C5-9162-B9099D20B898}" destId="{2DA8C1A3-1ADD-4ACD-B1E9-BA58B14C0D6C}" srcOrd="0" destOrd="0" presId="urn:microsoft.com/office/officeart/2005/8/layout/hierarchy3"/>
    <dgm:cxn modelId="{7A1839B0-8CE5-44AE-86D6-C48EB2C0D6BA}" srcId="{9F7EB5DF-D686-4104-933E-0F9F0E3DD9C2}" destId="{DA12E011-D2AB-4EED-99BF-A50350022F8F}" srcOrd="2" destOrd="0" parTransId="{F92104E6-9D93-48FC-83E5-2CBC42BF795C}" sibTransId="{01CBF817-93A3-4130-914E-54A5875E15FD}"/>
    <dgm:cxn modelId="{E9454C49-D7C0-4AB3-A3E5-4E3300A426BE}" type="presOf" srcId="{B7CFD1E0-C6C9-45DF-A60D-97144A952A8C}" destId="{3DB33BA5-AA16-405C-9683-40C29B4333F0}" srcOrd="0" destOrd="0" presId="urn:microsoft.com/office/officeart/2005/8/layout/hierarchy3"/>
    <dgm:cxn modelId="{91B53677-D0C1-4F84-8D0B-0F03639E6982}" type="presOf" srcId="{CE7E39E7-43A1-4C18-80EA-00D6209ABA01}" destId="{689A6FAF-1F2F-430A-9E0C-64DA9506BE12}" srcOrd="0" destOrd="0" presId="urn:microsoft.com/office/officeart/2005/8/layout/hierarchy3"/>
    <dgm:cxn modelId="{761C75C6-8143-4C75-BDC7-C9DF24422CF2}" type="presOf" srcId="{9712D84E-1083-4A40-A286-F6A4FEEF8CC4}" destId="{978457A5-54A7-4685-AA7B-7977D8994EFC}" srcOrd="0" destOrd="0" presId="urn:microsoft.com/office/officeart/2005/8/layout/hierarchy3"/>
    <dgm:cxn modelId="{6E881020-FD4F-4D92-B722-2A825BFEC55E}" type="presOf" srcId="{E4F44195-F3F3-4325-8A7C-CCAA5D534B09}" destId="{CD4BB7D7-D9A0-4DD5-9C8B-5DA8BDD95D90}" srcOrd="1" destOrd="0" presId="urn:microsoft.com/office/officeart/2005/8/layout/hierarchy3"/>
    <dgm:cxn modelId="{0D0B11A7-88A7-4892-8DBD-25B4A25DA991}" type="presOf" srcId="{6704816E-2F2D-45AC-9A40-993B38690847}" destId="{CAE23E01-FBBA-4924-B322-54A630EF519F}" srcOrd="0" destOrd="0" presId="urn:microsoft.com/office/officeart/2005/8/layout/hierarchy3"/>
    <dgm:cxn modelId="{F0DBB628-3AF8-4C7E-982B-D55F5534FB74}" srcId="{9F7EB5DF-D686-4104-933E-0F9F0E3DD9C2}" destId="{33BCD4C0-1873-4FAB-A7D0-528CB0D5F9B3}" srcOrd="5" destOrd="0" parTransId="{0816DC72-EBC6-4554-A1EE-04C61604F365}" sibTransId="{06445965-5931-462D-B5DA-27B45198BDE9}"/>
    <dgm:cxn modelId="{C0AF6A8F-5944-41FD-938D-65D8AC8CD14E}" type="presOf" srcId="{9EACF697-A276-4A5C-A496-433B7AAC7294}" destId="{92EEE8A0-587B-4581-8A36-CB0C6B10B116}" srcOrd="0" destOrd="0" presId="urn:microsoft.com/office/officeart/2005/8/layout/hierarchy3"/>
    <dgm:cxn modelId="{8256776C-D9E0-4AA8-8539-D59AD900EBCC}" type="presOf" srcId="{DA12E011-D2AB-4EED-99BF-A50350022F8F}" destId="{22683006-5B6D-43BE-BB05-BE0919EDE7C0}" srcOrd="0" destOrd="0" presId="urn:microsoft.com/office/officeart/2005/8/layout/hierarchy3"/>
    <dgm:cxn modelId="{383546B7-ED6E-48FF-8679-484FEA0D9C66}" srcId="{B7CFD1E0-C6C9-45DF-A60D-97144A952A8C}" destId="{E4F44195-F3F3-4325-8A7C-CCAA5D534B09}" srcOrd="0" destOrd="0" parTransId="{8104BE85-F021-42EA-A304-76AAC2A23E92}" sibTransId="{37BA7C90-689C-4A0D-BA9E-C4AFF51FFC35}"/>
    <dgm:cxn modelId="{98A2FC58-2B21-4AA5-AA6E-69B2472B02B3}" type="presOf" srcId="{1D37F79F-A13D-411F-8671-96D7841DEC5E}" destId="{06F23657-0424-45D4-99B4-F0DA0461ADD5}" srcOrd="0" destOrd="0" presId="urn:microsoft.com/office/officeart/2005/8/layout/hierarchy3"/>
    <dgm:cxn modelId="{016F8FA5-AAE2-4DCC-BC5C-E0D8DFD159DB}" type="presParOf" srcId="{3DB33BA5-AA16-405C-9683-40C29B4333F0}" destId="{3DAE885C-42F8-489B-AF43-A18A18A6079E}" srcOrd="0" destOrd="0" presId="urn:microsoft.com/office/officeart/2005/8/layout/hierarchy3"/>
    <dgm:cxn modelId="{978DF23A-DE11-4D47-9E00-E10AD2A2A946}" type="presParOf" srcId="{3DAE885C-42F8-489B-AF43-A18A18A6079E}" destId="{8EBA2676-A542-451E-96A4-097FC73C94A0}" srcOrd="0" destOrd="0" presId="urn:microsoft.com/office/officeart/2005/8/layout/hierarchy3"/>
    <dgm:cxn modelId="{C747F933-6937-44C4-8FC6-F0C62E4DB2F6}" type="presParOf" srcId="{8EBA2676-A542-451E-96A4-097FC73C94A0}" destId="{4E49052D-AED0-4BC7-82E1-58C4A45C911A}" srcOrd="0" destOrd="0" presId="urn:microsoft.com/office/officeart/2005/8/layout/hierarchy3"/>
    <dgm:cxn modelId="{8F5FDE98-78A3-4B70-A989-105A510D26A0}" type="presParOf" srcId="{8EBA2676-A542-451E-96A4-097FC73C94A0}" destId="{CD4BB7D7-D9A0-4DD5-9C8B-5DA8BDD95D90}" srcOrd="1" destOrd="0" presId="urn:microsoft.com/office/officeart/2005/8/layout/hierarchy3"/>
    <dgm:cxn modelId="{F9A3006F-F1E3-4AF4-8AA7-894A59633B66}" type="presParOf" srcId="{3DAE885C-42F8-489B-AF43-A18A18A6079E}" destId="{EDC1255A-51D2-4D09-A877-3EB04787A75E}" srcOrd="1" destOrd="0" presId="urn:microsoft.com/office/officeart/2005/8/layout/hierarchy3"/>
    <dgm:cxn modelId="{BCF84F02-D049-44B8-9F63-F75CD088F690}" type="presParOf" srcId="{EDC1255A-51D2-4D09-A877-3EB04787A75E}" destId="{EF0C646A-B1CC-4965-809F-61CFFDBC3DC4}" srcOrd="0" destOrd="0" presId="urn:microsoft.com/office/officeart/2005/8/layout/hierarchy3"/>
    <dgm:cxn modelId="{D6B222D0-CE4C-45DD-94C7-AA4D4BAD3BC4}" type="presParOf" srcId="{EDC1255A-51D2-4D09-A877-3EB04787A75E}" destId="{92EEE8A0-587B-4581-8A36-CB0C6B10B116}" srcOrd="1" destOrd="0" presId="urn:microsoft.com/office/officeart/2005/8/layout/hierarchy3"/>
    <dgm:cxn modelId="{7ABD1AD9-62EB-42D8-9448-086094C49058}" type="presParOf" srcId="{EDC1255A-51D2-4D09-A877-3EB04787A75E}" destId="{689A6FAF-1F2F-430A-9E0C-64DA9506BE12}" srcOrd="2" destOrd="0" presId="urn:microsoft.com/office/officeart/2005/8/layout/hierarchy3"/>
    <dgm:cxn modelId="{7E2AAE54-C646-4B42-96DE-64998AFC5ACB}" type="presParOf" srcId="{EDC1255A-51D2-4D09-A877-3EB04787A75E}" destId="{978457A5-54A7-4685-AA7B-7977D8994EFC}" srcOrd="3" destOrd="0" presId="urn:microsoft.com/office/officeart/2005/8/layout/hierarchy3"/>
    <dgm:cxn modelId="{8DB90A59-7C7E-4120-A72C-FDAFDA16935A}" type="presParOf" srcId="{EDC1255A-51D2-4D09-A877-3EB04787A75E}" destId="{92DFBA5E-5468-4B8D-9DB4-CF712F92C880}" srcOrd="4" destOrd="0" presId="urn:microsoft.com/office/officeart/2005/8/layout/hierarchy3"/>
    <dgm:cxn modelId="{D7B9F6F8-3271-4F04-9C6C-708D6D4D90F4}" type="presParOf" srcId="{EDC1255A-51D2-4D09-A877-3EB04787A75E}" destId="{B94C041D-3AB3-4F56-AD55-352FED08C95A}" srcOrd="5" destOrd="0" presId="urn:microsoft.com/office/officeart/2005/8/layout/hierarchy3"/>
    <dgm:cxn modelId="{37BA45BD-D9C7-40BF-8A5D-3C2E8547A888}" type="presParOf" srcId="{EDC1255A-51D2-4D09-A877-3EB04787A75E}" destId="{072D2B6A-8D91-479C-AF18-F47806F890EA}" srcOrd="6" destOrd="0" presId="urn:microsoft.com/office/officeart/2005/8/layout/hierarchy3"/>
    <dgm:cxn modelId="{D6DD7E96-B878-4A02-AB10-5C759BBA336C}" type="presParOf" srcId="{EDC1255A-51D2-4D09-A877-3EB04787A75E}" destId="{F1952BF9-839F-4F97-B871-D2DBC5DDEF5C}" srcOrd="7" destOrd="0" presId="urn:microsoft.com/office/officeart/2005/8/layout/hierarchy3"/>
    <dgm:cxn modelId="{693F9B9B-192F-4E50-997A-26681507A4F7}" type="presParOf" srcId="{EDC1255A-51D2-4D09-A877-3EB04787A75E}" destId="{CAE23E01-FBBA-4924-B322-54A630EF519F}" srcOrd="8" destOrd="0" presId="urn:microsoft.com/office/officeart/2005/8/layout/hierarchy3"/>
    <dgm:cxn modelId="{8ABD26DC-8E38-4444-981B-0C3279F0CC40}" type="presParOf" srcId="{EDC1255A-51D2-4D09-A877-3EB04787A75E}" destId="{56E5EB69-8186-48B6-A7B8-CAD92DF2BC0E}" srcOrd="9" destOrd="0" presId="urn:microsoft.com/office/officeart/2005/8/layout/hierarchy3"/>
    <dgm:cxn modelId="{F8D9DA19-9E85-4D42-92EF-69386A394199}" type="presParOf" srcId="{EDC1255A-51D2-4D09-A877-3EB04787A75E}" destId="{18382A0B-AB82-4295-8E03-5BADDBC64F0E}" srcOrd="10" destOrd="0" presId="urn:microsoft.com/office/officeart/2005/8/layout/hierarchy3"/>
    <dgm:cxn modelId="{71F51652-1342-46C1-B351-CFF9B0B4A67D}" type="presParOf" srcId="{EDC1255A-51D2-4D09-A877-3EB04787A75E}" destId="{69FC3DDB-FE5C-47D7-A154-25C445597A20}" srcOrd="11" destOrd="0" presId="urn:microsoft.com/office/officeart/2005/8/layout/hierarchy3"/>
    <dgm:cxn modelId="{4214AA5F-9467-4229-9339-BD356F557ACB}" type="presParOf" srcId="{3DB33BA5-AA16-405C-9683-40C29B4333F0}" destId="{B0CFD781-4E10-4234-B4AD-B4A3E774AB3A}" srcOrd="1" destOrd="0" presId="urn:microsoft.com/office/officeart/2005/8/layout/hierarchy3"/>
    <dgm:cxn modelId="{4FF4D401-71CD-403B-8D7F-3CAF451EC09C}" type="presParOf" srcId="{B0CFD781-4E10-4234-B4AD-B4A3E774AB3A}" destId="{E53661C8-5A59-41A9-A2A0-4BAD16915CFA}" srcOrd="0" destOrd="0" presId="urn:microsoft.com/office/officeart/2005/8/layout/hierarchy3"/>
    <dgm:cxn modelId="{D63BA446-B290-4285-9D00-480942B0AAF5}" type="presParOf" srcId="{E53661C8-5A59-41A9-A2A0-4BAD16915CFA}" destId="{D48EEDD8-CD15-4C42-9C1D-949DEBAEF581}" srcOrd="0" destOrd="0" presId="urn:microsoft.com/office/officeart/2005/8/layout/hierarchy3"/>
    <dgm:cxn modelId="{8D3FC31B-1956-4BDD-A496-2BD80E75096B}" type="presParOf" srcId="{E53661C8-5A59-41A9-A2A0-4BAD16915CFA}" destId="{A52A6846-5E5F-41A6-9D28-04584E6701ED}" srcOrd="1" destOrd="0" presId="urn:microsoft.com/office/officeart/2005/8/layout/hierarchy3"/>
    <dgm:cxn modelId="{89DB3987-0952-4586-84DF-79EDF817A90F}" type="presParOf" srcId="{B0CFD781-4E10-4234-B4AD-B4A3E774AB3A}" destId="{735BEC97-9BBA-4436-9D3B-21CBCA330309}" srcOrd="1" destOrd="0" presId="urn:microsoft.com/office/officeart/2005/8/layout/hierarchy3"/>
    <dgm:cxn modelId="{98D2C28D-5842-4359-8019-F50AD921B603}" type="presParOf" srcId="{735BEC97-9BBA-4436-9D3B-21CBCA330309}" destId="{06F23657-0424-45D4-99B4-F0DA0461ADD5}" srcOrd="0" destOrd="0" presId="urn:microsoft.com/office/officeart/2005/8/layout/hierarchy3"/>
    <dgm:cxn modelId="{D9ACAFC1-55F5-4F1F-A732-079F7852A125}" type="presParOf" srcId="{735BEC97-9BBA-4436-9D3B-21CBCA330309}" destId="{D7B4F24F-111C-4B2D-A8A4-F78A2E588A25}" srcOrd="1" destOrd="0" presId="urn:microsoft.com/office/officeart/2005/8/layout/hierarchy3"/>
    <dgm:cxn modelId="{53092072-1A0C-4423-8104-B47DAD835BF6}" type="presParOf" srcId="{735BEC97-9BBA-4436-9D3B-21CBCA330309}" destId="{A4106352-A6DC-4D30-88E2-90D0713581D6}" srcOrd="2" destOrd="0" presId="urn:microsoft.com/office/officeart/2005/8/layout/hierarchy3"/>
    <dgm:cxn modelId="{94307F4D-15D1-4713-8E0A-5FB18279B081}" type="presParOf" srcId="{735BEC97-9BBA-4436-9D3B-21CBCA330309}" destId="{1DF77F92-DE9C-4CEE-86DA-6E68AC4F40D1}" srcOrd="3" destOrd="0" presId="urn:microsoft.com/office/officeart/2005/8/layout/hierarchy3"/>
    <dgm:cxn modelId="{93E84B82-7233-4C91-A83C-F3BD97733BE6}" type="presParOf" srcId="{735BEC97-9BBA-4436-9D3B-21CBCA330309}" destId="{D4DE52B2-EFCC-4E83-997B-2EFB94EE20D6}" srcOrd="4" destOrd="0" presId="urn:microsoft.com/office/officeart/2005/8/layout/hierarchy3"/>
    <dgm:cxn modelId="{86AD7AA9-AD5C-4EEC-94A3-6FC22105B68D}" type="presParOf" srcId="{735BEC97-9BBA-4436-9D3B-21CBCA330309}" destId="{22683006-5B6D-43BE-BB05-BE0919EDE7C0}" srcOrd="5" destOrd="0" presId="urn:microsoft.com/office/officeart/2005/8/layout/hierarchy3"/>
    <dgm:cxn modelId="{A18EAE9C-BF1A-44E2-8F7D-E6DB9BC8A3DC}" type="presParOf" srcId="{735BEC97-9BBA-4436-9D3B-21CBCA330309}" destId="{93DAFF9C-F99F-4297-9243-7B9C8298CD24}" srcOrd="6" destOrd="0" presId="urn:microsoft.com/office/officeart/2005/8/layout/hierarchy3"/>
    <dgm:cxn modelId="{3E4C6736-FDE5-496A-A90A-2B6617EB23C3}" type="presParOf" srcId="{735BEC97-9BBA-4436-9D3B-21CBCA330309}" destId="{2DA8C1A3-1ADD-4ACD-B1E9-BA58B14C0D6C}" srcOrd="7" destOrd="0" presId="urn:microsoft.com/office/officeart/2005/8/layout/hierarchy3"/>
    <dgm:cxn modelId="{D13924D6-80B1-4F56-9613-EEF53C873DC9}" type="presParOf" srcId="{735BEC97-9BBA-4436-9D3B-21CBCA330309}" destId="{846A71D4-E969-4E70-8D41-2ECA7638205B}" srcOrd="8" destOrd="0" presId="urn:microsoft.com/office/officeart/2005/8/layout/hierarchy3"/>
    <dgm:cxn modelId="{CC46CE0F-A820-4DF2-9029-F174303F7AB7}" type="presParOf" srcId="{735BEC97-9BBA-4436-9D3B-21CBCA330309}" destId="{46F1C429-2367-4FE7-8465-F534D1EF02A7}" srcOrd="9" destOrd="0" presId="urn:microsoft.com/office/officeart/2005/8/layout/hierarchy3"/>
    <dgm:cxn modelId="{25FBC993-B6B6-47FB-B445-A4257778C9D4}" type="presParOf" srcId="{735BEC97-9BBA-4436-9D3B-21CBCA330309}" destId="{03680BD3-C5DC-436E-8EA3-B5441F931FB8}" srcOrd="10" destOrd="0" presId="urn:microsoft.com/office/officeart/2005/8/layout/hierarchy3"/>
    <dgm:cxn modelId="{B0E7E463-B5F8-4076-B658-6498F1F3F1A5}" type="presParOf" srcId="{735BEC97-9BBA-4436-9D3B-21CBCA330309}" destId="{743239D6-7240-4D0F-A2E9-9C01A0DCB577}" srcOrd="11" destOrd="0" presId="urn:microsoft.com/office/officeart/2005/8/layout/hierarchy3"/>
    <dgm:cxn modelId="{AF9378B3-06FE-4279-A121-8237C2008C42}" type="presParOf" srcId="{735BEC97-9BBA-4436-9D3B-21CBCA330309}" destId="{AC1D1921-8425-4D89-AA72-BF9187824711}" srcOrd="12" destOrd="0" presId="urn:microsoft.com/office/officeart/2005/8/layout/hierarchy3"/>
    <dgm:cxn modelId="{6F235894-576D-4925-8689-29C4AE91F5AD}" type="presParOf" srcId="{735BEC97-9BBA-4436-9D3B-21CBCA330309}" destId="{CCD9A519-AE9C-4AEC-825C-7D31EA6AE564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9052D-AED0-4BC7-82E1-58C4A45C911A}">
      <dsp:nvSpPr>
        <dsp:cNvPr id="0" name=""/>
        <dsp:cNvSpPr/>
      </dsp:nvSpPr>
      <dsp:spPr>
        <a:xfrm>
          <a:off x="530005" y="0"/>
          <a:ext cx="3263419" cy="131413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Sözlü İletişim </a:t>
          </a:r>
          <a:endParaRPr lang="tr-TR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8495" y="38490"/>
        <a:ext cx="3186439" cy="1237157"/>
      </dsp:txXfrm>
    </dsp:sp>
    <dsp:sp modelId="{EF0C646A-B1CC-4965-809F-61CFFDBC3DC4}">
      <dsp:nvSpPr>
        <dsp:cNvPr id="0" name=""/>
        <dsp:cNvSpPr/>
      </dsp:nvSpPr>
      <dsp:spPr>
        <a:xfrm>
          <a:off x="856347" y="1314137"/>
          <a:ext cx="498730" cy="438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212"/>
              </a:lnTo>
              <a:lnTo>
                <a:pt x="498730" y="43821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EE8A0-587B-4581-8A36-CB0C6B10B116}">
      <dsp:nvSpPr>
        <dsp:cNvPr id="0" name=""/>
        <dsp:cNvSpPr/>
      </dsp:nvSpPr>
      <dsp:spPr>
        <a:xfrm>
          <a:off x="1355078" y="1457106"/>
          <a:ext cx="2161585" cy="5904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Anlaşılır bir dil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</dsp:txBody>
      <dsp:txXfrm>
        <a:off x="1372373" y="1474401"/>
        <a:ext cx="2126995" cy="555896"/>
      </dsp:txXfrm>
    </dsp:sp>
    <dsp:sp modelId="{689A6FAF-1F2F-430A-9E0C-64DA9506BE12}">
      <dsp:nvSpPr>
        <dsp:cNvPr id="0" name=""/>
        <dsp:cNvSpPr/>
      </dsp:nvSpPr>
      <dsp:spPr>
        <a:xfrm>
          <a:off x="856347" y="1314137"/>
          <a:ext cx="415390" cy="1281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532"/>
              </a:lnTo>
              <a:lnTo>
                <a:pt x="415390" y="128153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457A5-54A7-4685-AA7B-7977D8994EFC}">
      <dsp:nvSpPr>
        <dsp:cNvPr id="0" name=""/>
        <dsp:cNvSpPr/>
      </dsp:nvSpPr>
      <dsp:spPr>
        <a:xfrm>
          <a:off x="1271737" y="2138259"/>
          <a:ext cx="2296130" cy="914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Ses tonu, vurgusu, yüksekliği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</dsp:txBody>
      <dsp:txXfrm>
        <a:off x="1298531" y="2165053"/>
        <a:ext cx="2242542" cy="861232"/>
      </dsp:txXfrm>
    </dsp:sp>
    <dsp:sp modelId="{92DFBA5E-5468-4B8D-9DB4-CF712F92C880}">
      <dsp:nvSpPr>
        <dsp:cNvPr id="0" name=""/>
        <dsp:cNvSpPr/>
      </dsp:nvSpPr>
      <dsp:spPr>
        <a:xfrm>
          <a:off x="856347" y="1314137"/>
          <a:ext cx="415390" cy="2086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751"/>
              </a:lnTo>
              <a:lnTo>
                <a:pt x="415390" y="208675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C041D-3AB3-4F56-AD55-352FED08C95A}">
      <dsp:nvSpPr>
        <dsp:cNvPr id="0" name=""/>
        <dsp:cNvSpPr/>
      </dsp:nvSpPr>
      <dsp:spPr>
        <a:xfrm>
          <a:off x="1271737" y="3169016"/>
          <a:ext cx="2296130" cy="4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Hitap şekli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</dsp:txBody>
      <dsp:txXfrm>
        <a:off x="1285320" y="3182599"/>
        <a:ext cx="2268964" cy="436578"/>
      </dsp:txXfrm>
    </dsp:sp>
    <dsp:sp modelId="{072D2B6A-8D91-479C-AF18-F47806F890EA}">
      <dsp:nvSpPr>
        <dsp:cNvPr id="0" name=""/>
        <dsp:cNvSpPr/>
      </dsp:nvSpPr>
      <dsp:spPr>
        <a:xfrm>
          <a:off x="856347" y="1314137"/>
          <a:ext cx="415390" cy="2735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922"/>
              </a:lnTo>
              <a:lnTo>
                <a:pt x="415390" y="273592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2BF9-839F-4F97-B871-D2DBC5DDEF5C}">
      <dsp:nvSpPr>
        <dsp:cNvPr id="0" name=""/>
        <dsp:cNvSpPr/>
      </dsp:nvSpPr>
      <dsp:spPr>
        <a:xfrm>
          <a:off x="1271737" y="3748697"/>
          <a:ext cx="2328273" cy="60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Açıklık, netlik, sadelik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</dsp:txBody>
      <dsp:txXfrm>
        <a:off x="1289390" y="3766350"/>
        <a:ext cx="2292967" cy="567418"/>
      </dsp:txXfrm>
    </dsp:sp>
    <dsp:sp modelId="{CAE23E01-FBBA-4924-B322-54A630EF519F}">
      <dsp:nvSpPr>
        <dsp:cNvPr id="0" name=""/>
        <dsp:cNvSpPr/>
      </dsp:nvSpPr>
      <dsp:spPr>
        <a:xfrm>
          <a:off x="856347" y="1314137"/>
          <a:ext cx="415390" cy="363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6955"/>
              </a:lnTo>
              <a:lnTo>
                <a:pt x="415390" y="363695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5EB69-8186-48B6-A7B8-CAD92DF2BC0E}">
      <dsp:nvSpPr>
        <dsp:cNvPr id="0" name=""/>
        <dsp:cNvSpPr/>
      </dsp:nvSpPr>
      <dsp:spPr>
        <a:xfrm>
          <a:off x="1271737" y="4467357"/>
          <a:ext cx="2285327" cy="967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Soru sormak, cevaplar için cesaretlendirmek</a:t>
          </a:r>
          <a:endParaRPr lang="tr-TR" sz="1800" b="1" kern="1200" dirty="0">
            <a:latin typeface="Arial" pitchFamily="34" charset="0"/>
            <a:cs typeface="Arial" pitchFamily="34" charset="0"/>
          </a:endParaRPr>
        </a:p>
      </dsp:txBody>
      <dsp:txXfrm>
        <a:off x="1300073" y="4495693"/>
        <a:ext cx="2228655" cy="910797"/>
      </dsp:txXfrm>
    </dsp:sp>
    <dsp:sp modelId="{18382A0B-AB82-4295-8E03-5BADDBC64F0E}">
      <dsp:nvSpPr>
        <dsp:cNvPr id="0" name=""/>
        <dsp:cNvSpPr/>
      </dsp:nvSpPr>
      <dsp:spPr>
        <a:xfrm>
          <a:off x="856347" y="1314137"/>
          <a:ext cx="409350" cy="443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7140"/>
              </a:lnTo>
              <a:lnTo>
                <a:pt x="409350" y="44371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C3DDB-FE5C-47D7-A154-25C445597A20}">
      <dsp:nvSpPr>
        <dsp:cNvPr id="0" name=""/>
        <dsp:cNvSpPr/>
      </dsp:nvSpPr>
      <dsp:spPr>
        <a:xfrm>
          <a:off x="1265697" y="5493694"/>
          <a:ext cx="2308195" cy="515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Özetlemek</a:t>
          </a:r>
          <a:r>
            <a:rPr lang="tr-TR" sz="1800" b="1" kern="1200" dirty="0" smtClean="0">
              <a:latin typeface="Georgia" pitchFamily="18" charset="0"/>
            </a:rPr>
            <a:t> </a:t>
          </a:r>
          <a:endParaRPr lang="tr-TR" sz="1800" b="1" kern="1200" dirty="0">
            <a:latin typeface="Georgia" pitchFamily="18" charset="0"/>
          </a:endParaRPr>
        </a:p>
      </dsp:txBody>
      <dsp:txXfrm>
        <a:off x="1280786" y="5508783"/>
        <a:ext cx="2278017" cy="484986"/>
      </dsp:txXfrm>
    </dsp:sp>
    <dsp:sp modelId="{D48EEDD8-CD15-4C42-9C1D-949DEBAEF581}">
      <dsp:nvSpPr>
        <dsp:cNvPr id="0" name=""/>
        <dsp:cNvSpPr/>
      </dsp:nvSpPr>
      <dsp:spPr>
        <a:xfrm>
          <a:off x="4145267" y="36961"/>
          <a:ext cx="3043464" cy="1289938"/>
        </a:xfrm>
        <a:prstGeom prst="roundRect">
          <a:avLst>
            <a:gd name="adj" fmla="val 10000"/>
          </a:avLst>
        </a:prstGeom>
        <a:solidFill>
          <a:schemeClr val="bg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Sözsüz İletişim</a:t>
          </a:r>
          <a:endParaRPr lang="tr-TR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83048" y="74742"/>
        <a:ext cx="2967902" cy="1214376"/>
      </dsp:txXfrm>
    </dsp:sp>
    <dsp:sp modelId="{06F23657-0424-45D4-99B4-F0DA0461ADD5}">
      <dsp:nvSpPr>
        <dsp:cNvPr id="0" name=""/>
        <dsp:cNvSpPr/>
      </dsp:nvSpPr>
      <dsp:spPr>
        <a:xfrm>
          <a:off x="4449614" y="1326900"/>
          <a:ext cx="273423" cy="312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10"/>
              </a:lnTo>
              <a:lnTo>
                <a:pt x="273423" y="31261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4F24F-111C-4B2D-A8A4-F78A2E588A25}">
      <dsp:nvSpPr>
        <dsp:cNvPr id="0" name=""/>
        <dsp:cNvSpPr/>
      </dsp:nvSpPr>
      <dsp:spPr>
        <a:xfrm>
          <a:off x="4723038" y="1407638"/>
          <a:ext cx="2185284" cy="4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İlk izlenim</a:t>
          </a:r>
          <a:endParaRPr lang="tr-TR" sz="2000" b="1" kern="1200" dirty="0">
            <a:latin typeface="Arial" pitchFamily="34" charset="0"/>
            <a:cs typeface="Arial" pitchFamily="34" charset="0"/>
          </a:endParaRPr>
        </a:p>
      </dsp:txBody>
      <dsp:txXfrm>
        <a:off x="4736621" y="1421221"/>
        <a:ext cx="2158118" cy="436578"/>
      </dsp:txXfrm>
    </dsp:sp>
    <dsp:sp modelId="{A4106352-A6DC-4D30-88E2-90D0713581D6}">
      <dsp:nvSpPr>
        <dsp:cNvPr id="0" name=""/>
        <dsp:cNvSpPr/>
      </dsp:nvSpPr>
      <dsp:spPr>
        <a:xfrm>
          <a:off x="4449614" y="1326900"/>
          <a:ext cx="273423" cy="89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291"/>
              </a:lnTo>
              <a:lnTo>
                <a:pt x="273423" y="89229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77F92-DE9C-4CEE-86DA-6E68AC4F40D1}">
      <dsp:nvSpPr>
        <dsp:cNvPr id="0" name=""/>
        <dsp:cNvSpPr/>
      </dsp:nvSpPr>
      <dsp:spPr>
        <a:xfrm>
          <a:off x="4723038" y="1987319"/>
          <a:ext cx="2163811" cy="4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Göz teması</a:t>
          </a:r>
        </a:p>
      </dsp:txBody>
      <dsp:txXfrm>
        <a:off x="4736621" y="2000902"/>
        <a:ext cx="2136645" cy="436578"/>
      </dsp:txXfrm>
    </dsp:sp>
    <dsp:sp modelId="{D4DE52B2-EFCC-4E83-997B-2EFB94EE20D6}">
      <dsp:nvSpPr>
        <dsp:cNvPr id="0" name=""/>
        <dsp:cNvSpPr/>
      </dsp:nvSpPr>
      <dsp:spPr>
        <a:xfrm>
          <a:off x="4449614" y="1326900"/>
          <a:ext cx="273423" cy="147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972"/>
              </a:lnTo>
              <a:lnTo>
                <a:pt x="273423" y="1471972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83006-5B6D-43BE-BB05-BE0919EDE7C0}">
      <dsp:nvSpPr>
        <dsp:cNvPr id="0" name=""/>
        <dsp:cNvSpPr/>
      </dsp:nvSpPr>
      <dsp:spPr>
        <a:xfrm>
          <a:off x="4723038" y="2567000"/>
          <a:ext cx="2163811" cy="4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Mesafe</a:t>
          </a:r>
        </a:p>
      </dsp:txBody>
      <dsp:txXfrm>
        <a:off x="4736621" y="2580583"/>
        <a:ext cx="2136645" cy="436578"/>
      </dsp:txXfrm>
    </dsp:sp>
    <dsp:sp modelId="{93DAFF9C-F99F-4297-9243-7B9C8298CD24}">
      <dsp:nvSpPr>
        <dsp:cNvPr id="0" name=""/>
        <dsp:cNvSpPr/>
      </dsp:nvSpPr>
      <dsp:spPr>
        <a:xfrm>
          <a:off x="4449614" y="1326900"/>
          <a:ext cx="273423" cy="2051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653"/>
              </a:lnTo>
              <a:lnTo>
                <a:pt x="273423" y="205165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8C1A3-1ADD-4ACD-B1E9-BA58B14C0D6C}">
      <dsp:nvSpPr>
        <dsp:cNvPr id="0" name=""/>
        <dsp:cNvSpPr/>
      </dsp:nvSpPr>
      <dsp:spPr>
        <a:xfrm>
          <a:off x="4723038" y="3146682"/>
          <a:ext cx="2366508" cy="4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Dokunmak</a:t>
          </a:r>
          <a:r>
            <a:rPr lang="tr-TR" sz="1800" b="1" kern="1200" dirty="0" smtClean="0">
              <a:latin typeface="Georgia" pitchFamily="18" charset="0"/>
            </a:rPr>
            <a:t> </a:t>
          </a:r>
        </a:p>
      </dsp:txBody>
      <dsp:txXfrm>
        <a:off x="4736621" y="3160265"/>
        <a:ext cx="2339342" cy="436578"/>
      </dsp:txXfrm>
    </dsp:sp>
    <dsp:sp modelId="{846A71D4-E969-4E70-8D41-2ECA7638205B}">
      <dsp:nvSpPr>
        <dsp:cNvPr id="0" name=""/>
        <dsp:cNvSpPr/>
      </dsp:nvSpPr>
      <dsp:spPr>
        <a:xfrm>
          <a:off x="4449614" y="1326900"/>
          <a:ext cx="273423" cy="277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976"/>
              </a:lnTo>
              <a:lnTo>
                <a:pt x="273423" y="277997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1C429-2367-4FE7-8465-F534D1EF02A7}">
      <dsp:nvSpPr>
        <dsp:cNvPr id="0" name=""/>
        <dsp:cNvSpPr/>
      </dsp:nvSpPr>
      <dsp:spPr>
        <a:xfrm>
          <a:off x="4723038" y="3726363"/>
          <a:ext cx="2336012" cy="7610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Arial" pitchFamily="34" charset="0"/>
              <a:cs typeface="Arial" pitchFamily="34" charset="0"/>
            </a:rPr>
            <a:t>Olumlu yüz ifadesi</a:t>
          </a:r>
        </a:p>
      </dsp:txBody>
      <dsp:txXfrm>
        <a:off x="4745328" y="3748653"/>
        <a:ext cx="2291432" cy="716448"/>
      </dsp:txXfrm>
    </dsp:sp>
    <dsp:sp modelId="{03680BD3-C5DC-436E-8EA3-B5441F931FB8}">
      <dsp:nvSpPr>
        <dsp:cNvPr id="0" name=""/>
        <dsp:cNvSpPr/>
      </dsp:nvSpPr>
      <dsp:spPr>
        <a:xfrm>
          <a:off x="4449614" y="1326900"/>
          <a:ext cx="273423" cy="3508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299"/>
              </a:lnTo>
              <a:lnTo>
                <a:pt x="273423" y="350829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239D6-7240-4D0F-A2E9-9C01A0DCB577}">
      <dsp:nvSpPr>
        <dsp:cNvPr id="0" name=""/>
        <dsp:cNvSpPr/>
      </dsp:nvSpPr>
      <dsp:spPr>
        <a:xfrm>
          <a:off x="4723038" y="4603327"/>
          <a:ext cx="2336012" cy="46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Georgia" pitchFamily="18" charset="0"/>
            </a:rPr>
            <a:t>Beden duruşu</a:t>
          </a:r>
        </a:p>
      </dsp:txBody>
      <dsp:txXfrm>
        <a:off x="4736621" y="4616910"/>
        <a:ext cx="2308846" cy="436578"/>
      </dsp:txXfrm>
    </dsp:sp>
    <dsp:sp modelId="{AC1D1921-8425-4D89-AA72-BF9187824711}">
      <dsp:nvSpPr>
        <dsp:cNvPr id="0" name=""/>
        <dsp:cNvSpPr/>
      </dsp:nvSpPr>
      <dsp:spPr>
        <a:xfrm>
          <a:off x="4449614" y="1326900"/>
          <a:ext cx="273423" cy="432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4070"/>
              </a:lnTo>
              <a:lnTo>
                <a:pt x="273423" y="432407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9A519-AE9C-4AEC-825C-7D31EA6AE564}">
      <dsp:nvSpPr>
        <dsp:cNvPr id="0" name=""/>
        <dsp:cNvSpPr/>
      </dsp:nvSpPr>
      <dsp:spPr>
        <a:xfrm>
          <a:off x="4723038" y="5183009"/>
          <a:ext cx="2336012" cy="93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Söylenenleri dinlediğini belli etmek</a:t>
          </a:r>
        </a:p>
      </dsp:txBody>
      <dsp:txXfrm>
        <a:off x="4750450" y="5210421"/>
        <a:ext cx="2281188" cy="88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07687-C5B4-405F-B573-27C10F1B31E0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3CAEF-1C71-43F6-B757-9B1D7D1566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3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CAEF-1C71-43F6-B757-9B1D7D15663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68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CAEF-1C71-43F6-B757-9B1D7D15663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19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746A-1A88-45DD-9AA4-57485ED98C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5CED-8F26-4DCF-B59D-F4465705DE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35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86FE-5DDC-4E9F-AC7B-029B52A3D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5D4-ED4F-4CC2-BD07-4BE968D097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2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A36B-C4F1-4C0A-8FB7-D468D56F4B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DF67-6F8A-4339-A562-10983DF0CD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1DB-B7FC-48F7-9254-C763D787F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0947-9584-404D-82B9-8F515CF95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38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5B0-779A-4CEB-A87B-1551DB62F3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AF22-7BF1-4707-ACED-5645AC5E5D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D44D-7ED9-46B1-B4F0-28A5D184B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F927-C82A-4F10-B88C-1008F8800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0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FB17-377F-403D-930E-005A62FC56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6090-BCF5-452E-B4ED-28A312C7FD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1526-BDC7-47DE-ADFE-D1B7AB385F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8F20-8F54-42DD-80AD-25B3FE9D5C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4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45ED-283A-4A14-9826-ABA1D1595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B3E1-D13F-4402-9304-B8E0554B2A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18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5018-A9DE-4F18-8BD4-C74D21AEA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9CE1-ACEE-4E10-BC49-0A4E31CCC1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0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0092-7AD1-40A0-9EFC-17F49DBA40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23AF-535C-44EB-B308-3980BF3DAB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8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3373-66B3-4D21-BD63-BA1C86837F6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56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20133" y="227410"/>
            <a:ext cx="7476067" cy="586859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8D9A-28C5-4215-8637-CD6966CF963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63B-C2F7-40AA-BCDF-1B23828C78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43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746A-1A88-45DD-9AA4-57485ED98C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5CED-8F26-4DCF-B59D-F4465705DE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87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86FE-5DDC-4E9F-AC7B-029B52A3D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5D4-ED4F-4CC2-BD07-4BE968D097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61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A36B-C4F1-4C0A-8FB7-D468D56F4B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DF67-6F8A-4339-A562-10983DF0CD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7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1DB-B7FC-48F7-9254-C763D787F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0947-9584-404D-82B9-8F515CF95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96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5B0-779A-4CEB-A87B-1551DB62F3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AF22-7BF1-4707-ACED-5645AC5E5D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D44D-7ED9-46B1-B4F0-28A5D184B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F927-C82A-4F10-B88C-1008F8800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7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FB17-377F-403D-930E-005A62FC56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6090-BCF5-452E-B4ED-28A312C7FD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1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1526-BDC7-47DE-ADFE-D1B7AB385F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8F20-8F54-42DD-80AD-25B3FE9D5C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64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45ED-283A-4A14-9826-ABA1D1595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B3E1-D13F-4402-9304-B8E0554B2A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2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5018-A9DE-4F18-8BD4-C74D21AEA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9CE1-ACEE-4E10-BC49-0A4E31CCC1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86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0092-7AD1-40A0-9EFC-17F49DBA40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23AF-535C-44EB-B308-3980BF3DAB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506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3373-66B3-4D21-BD63-BA1C86837F6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81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20133" y="227410"/>
            <a:ext cx="7476067" cy="586859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8D9A-28C5-4215-8637-CD6966CF963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63B-C2F7-40AA-BCDF-1B23828C78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44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746A-1A88-45DD-9AA4-57485ED98C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5CED-8F26-4DCF-B59D-F4465705DE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24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86FE-5DDC-4E9F-AC7B-029B52A3D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5D4-ED4F-4CC2-BD07-4BE968D097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0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A36B-C4F1-4C0A-8FB7-D468D56F4B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DF67-6F8A-4339-A562-10983DF0CD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28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1DB-B7FC-48F7-9254-C763D787F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0947-9584-404D-82B9-8F515CF95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58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5B0-779A-4CEB-A87B-1551DB62F3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AF22-7BF1-4707-ACED-5645AC5E5D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94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D44D-7ED9-46B1-B4F0-28A5D184B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F927-C82A-4F10-B88C-1008F8800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1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FB17-377F-403D-930E-005A62FC56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6090-BCF5-452E-B4ED-28A312C7FD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33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1526-BDC7-47DE-ADFE-D1B7AB385F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8F20-8F54-42DD-80AD-25B3FE9D5C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69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45ED-283A-4A14-9826-ABA1D1595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B3E1-D13F-4402-9304-B8E0554B2A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2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5018-A9DE-4F18-8BD4-C74D21AEA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9CE1-ACEE-4E10-BC49-0A4E31CCC1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3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0092-7AD1-40A0-9EFC-17F49DBA40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23AF-535C-44EB-B308-3980BF3DAB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50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3373-66B3-4D21-BD63-BA1C86837F6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0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20133" y="227410"/>
            <a:ext cx="7476067" cy="586859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8D9A-28C5-4215-8637-CD6966CF963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63B-C2F7-40AA-BCDF-1B23828C78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504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2746A-1A88-45DD-9AA4-57485ED98C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5CED-8F26-4DCF-B59D-F4465705DE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95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86FE-5DDC-4E9F-AC7B-029B52A3D7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75D4-ED4F-4CC2-BD07-4BE968D097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90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6A36B-C4F1-4C0A-8FB7-D468D56F4B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DF67-6F8A-4339-A562-10983DF0CD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57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41DB-B7FC-48F7-9254-C763D787FE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0947-9584-404D-82B9-8F515CF95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54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5B0-779A-4CEB-A87B-1551DB62F3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AF22-7BF1-4707-ACED-5645AC5E5D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01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D44D-7ED9-46B1-B4F0-28A5D184B2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F927-C82A-4F10-B88C-1008F8800C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09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EFB17-377F-403D-930E-005A62FC56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6090-BCF5-452E-B4ED-28A312C7FD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1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1526-BDC7-47DE-ADFE-D1B7AB385F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8F20-8F54-42DD-80AD-25B3FE9D5C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76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445ED-283A-4A14-9826-ABA1D15957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B3E1-D13F-4402-9304-B8E0554B2A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8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5018-A9DE-4F18-8BD4-C74D21AEA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9CE1-ACEE-4E10-BC49-0A4E31CCC1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229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0092-7AD1-40A0-9EFC-17F49DBA40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623AF-535C-44EB-B308-3980BF3DAB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00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3373-66B3-4D21-BD63-BA1C86837F6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42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220133" y="227410"/>
            <a:ext cx="7476067" cy="586859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8D9A-28C5-4215-8637-CD6966CF9631}" type="datetime1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19.03.2021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C63B-C2F7-40AA-BCDF-1B23828C780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19.03.2021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B71B4-95E3-48A0-8620-B49A95653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B5673B-ACE0-43B7-BAF6-EE04A73AA4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B71B4-95E3-48A0-8620-B49A95653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B5673B-ACE0-43B7-BAF6-EE04A73AA4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B71B4-95E3-48A0-8620-B49A95653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B5673B-ACE0-43B7-BAF6-EE04A73AA4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4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5B71B4-95E3-48A0-8620-B49A956534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B5673B-ACE0-43B7-BAF6-EE04A73AA4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12838" y="1800701"/>
            <a:ext cx="8248409" cy="996624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830963"/>
                </a:solidFill>
              </a:rPr>
              <a:t>ETKİLİ VE SAĞLIKLI İLETİŞİM</a:t>
            </a:r>
            <a:endParaRPr lang="tr-TR" sz="4000" dirty="0">
              <a:solidFill>
                <a:srgbClr val="83096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996952"/>
            <a:ext cx="7992889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16525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611560" y="992756"/>
            <a:ext cx="29523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Emir vermek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Tehdit etmek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Uyarmak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Konuyu </a:t>
            </a:r>
            <a:r>
              <a:rPr lang="tr-TR" sz="2400" dirty="0" smtClean="0"/>
              <a:t>saptırmak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Alay etmek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Sınamak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Öğüt vermek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Eleştirmek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Yargılamak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Nutuk çekmek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/>
              <a:t>Suçlamak </a:t>
            </a:r>
            <a:endParaRPr lang="tr-T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Çok konuşmak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/>
              <a:t>Suçlayıcı konuşmak</a:t>
            </a:r>
            <a:endParaRPr lang="tr-TR" sz="2400" dirty="0"/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792429" y="264168"/>
            <a:ext cx="7025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 smtClean="0">
                <a:solidFill>
                  <a:srgbClr val="990033"/>
                </a:solidFill>
              </a:rPr>
              <a:t>İLETİŞİMDE YAPILAN HATALAR</a:t>
            </a:r>
            <a:endParaRPr lang="tr-TR" sz="4000" b="1" dirty="0">
              <a:solidFill>
                <a:srgbClr val="9900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92756"/>
            <a:ext cx="4896544" cy="488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em\Desktop\depositphotos_43383737-stock-illustration-abstract-colorful-background-with-wave - Kop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6" r="24365" b="21171"/>
          <a:stretch/>
        </p:blipFill>
        <p:spPr bwMode="auto">
          <a:xfrm rot="10800000" flipV="1">
            <a:off x="4283967" y="12139"/>
            <a:ext cx="4858110" cy="67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152400" y="1412875"/>
            <a:ext cx="883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417513" y="1068388"/>
            <a:ext cx="34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tr-TR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610304" y="46920"/>
            <a:ext cx="616249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00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İLETİŞİM İLE İLGİLİ GERÇEKLER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900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52400" y="1683099"/>
            <a:ext cx="2679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tr-TR" b="1" dirty="0">
                <a:latin typeface="Arial" pitchFamily="34" charset="0"/>
                <a:cs typeface="Arial" pitchFamily="34" charset="0"/>
                <a:sym typeface="Wingdings" pitchFamily="2" charset="2"/>
              </a:rPr>
              <a:t>Gönderilen mesajlarda, </a:t>
            </a:r>
          </a:p>
          <a:p>
            <a:pPr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algılanan </a:t>
            </a:r>
            <a:r>
              <a:rPr lang="tr-TR" b="1" dirty="0">
                <a:latin typeface="Arial" pitchFamily="34" charset="0"/>
                <a:cs typeface="Arial" pitchFamily="34" charset="0"/>
                <a:sym typeface="Wingdings" pitchFamily="2" charset="2"/>
              </a:rPr>
              <a:t>anlamın</a:t>
            </a:r>
          </a:p>
          <a:p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808083" y="1471640"/>
            <a:ext cx="2592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990033"/>
                </a:solidFill>
              </a:rPr>
              <a:t> </a:t>
            </a:r>
            <a:r>
              <a:rPr lang="tr-TR" b="1" dirty="0" smtClean="0">
                <a:solidFill>
                  <a:srgbClr val="990033"/>
                </a:solidFill>
              </a:rPr>
              <a:t>%</a:t>
            </a:r>
            <a:r>
              <a:rPr lang="tr-TR" b="1" dirty="0">
                <a:solidFill>
                  <a:srgbClr val="990033"/>
                </a:solidFill>
              </a:rPr>
              <a:t>7 </a:t>
            </a:r>
            <a:r>
              <a:rPr lang="tr-TR" b="1" dirty="0"/>
              <a:t>’si kelimelerle,</a:t>
            </a:r>
          </a:p>
          <a:p>
            <a:r>
              <a:rPr lang="tr-TR" b="1" dirty="0"/>
              <a:t> </a:t>
            </a:r>
            <a:r>
              <a:rPr lang="tr-TR" b="1" dirty="0">
                <a:solidFill>
                  <a:srgbClr val="990033"/>
                </a:solidFill>
              </a:rPr>
              <a:t>% 38 </a:t>
            </a:r>
            <a:r>
              <a:rPr lang="tr-TR" b="1" dirty="0"/>
              <a:t>’i ses tonuyla ve </a:t>
            </a:r>
          </a:p>
          <a:p>
            <a:r>
              <a:rPr lang="tr-TR" b="1" dirty="0"/>
              <a:t> söyleyiş biçimleriyle,</a:t>
            </a:r>
          </a:p>
          <a:p>
            <a:r>
              <a:rPr lang="tr-TR" b="1" dirty="0"/>
              <a:t> </a:t>
            </a:r>
            <a:r>
              <a:rPr lang="tr-TR" b="1" dirty="0">
                <a:solidFill>
                  <a:srgbClr val="990033"/>
                </a:solidFill>
              </a:rPr>
              <a:t>% 55 </a:t>
            </a:r>
            <a:r>
              <a:rPr lang="tr-TR" b="1" dirty="0"/>
              <a:t>’i beden </a:t>
            </a:r>
            <a:r>
              <a:rPr lang="tr-TR" b="1" dirty="0" smtClean="0"/>
              <a:t>diliyle</a:t>
            </a:r>
            <a:endParaRPr lang="tr-TR" b="1" dirty="0"/>
          </a:p>
          <a:p>
            <a:r>
              <a:rPr lang="tr-TR" b="1" dirty="0"/>
              <a:t> anlaşılmaktadır.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38295" y="825309"/>
            <a:ext cx="6864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latin typeface="Arial" pitchFamily="34" charset="0"/>
                <a:cs typeface="Arial" pitchFamily="34" charset="0"/>
              </a:rPr>
              <a:t>OKUL yaşamındaki sorunların %70’i  </a:t>
            </a:r>
            <a:r>
              <a:rPr lang="tr-TR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HATALI İLETİŞİMDEN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kaynaklanmaktadır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Şeritli Sağ Ok 6"/>
          <p:cNvSpPr/>
          <p:nvPr/>
        </p:nvSpPr>
        <p:spPr>
          <a:xfrm>
            <a:off x="2832358" y="1761282"/>
            <a:ext cx="1859194" cy="854273"/>
          </a:xfrm>
          <a:prstGeom prst="strip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54651" y="3230582"/>
            <a:ext cx="6937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latin typeface="Arial" pitchFamily="34" charset="0"/>
                <a:cs typeface="Arial" pitchFamily="34" charset="0"/>
              </a:rPr>
              <a:t>İnsanlar dakikada </a:t>
            </a:r>
            <a:r>
              <a:rPr lang="tr-TR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120-150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 kelime söyleyerek konuşmaktadırlar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.</a:t>
            </a:r>
            <a:endParaRPr lang="tr-TR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latin typeface="Arial" pitchFamily="34" charset="0"/>
                <a:cs typeface="Arial" pitchFamily="34" charset="0"/>
              </a:rPr>
              <a:t>Buna karşılık insan düşüncesinin hızı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dakikada </a:t>
            </a:r>
            <a:r>
              <a:rPr lang="tr-TR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1200-1500 </a:t>
            </a:r>
            <a:r>
              <a:rPr lang="tr-TR" b="1" dirty="0">
                <a:latin typeface="Arial" pitchFamily="34" charset="0"/>
                <a:cs typeface="Arial" pitchFamily="34" charset="0"/>
              </a:rPr>
              <a:t>kelime arasındadır.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>
                <a:latin typeface="Arial" pitchFamily="34" charset="0"/>
                <a:cs typeface="Arial" pitchFamily="34" charset="0"/>
              </a:rPr>
              <a:t>Demek ki kişiler dinlerken düşüncelerinde boş zaman olmakta ve başka şeyler düşünmeye başlamaktadırlar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endParaRPr lang="tr-TR" b="1" dirty="0">
              <a:latin typeface="Arial" pitchFamily="34" charset="0"/>
              <a:cs typeface="Arial" pitchFamily="34" charset="0"/>
            </a:endParaRPr>
          </a:p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Sağlıklı bir iletişim için NE YAPMALIYIZ?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154356"/>
            <a:ext cx="6552728" cy="836712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tr-TR" sz="36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1-ETKİN DİNLEYİCİ OLMAK</a:t>
            </a:r>
            <a:br>
              <a:rPr lang="tr-TR" sz="36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</a:br>
            <a:r>
              <a:rPr lang="tr-TR" sz="36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Etkin </a:t>
            </a:r>
            <a:r>
              <a:rPr lang="tr-TR" sz="3600" dirty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Dinleyicinin Özellikleri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8" y="997339"/>
            <a:ext cx="856895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Söylenenlere ilgi gösterir, başka bir işle meşgul olmaz.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Gerçek sorunun ne olduğunu duyana kadar yargıda bulunmaz, suçlamadan dinler.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Konuştuğu kişi ile göz teması kurar.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Söylenenleri anlayıp anlamadığını kontrol eder.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Sırasını bekler, </a:t>
            </a:r>
            <a:endParaRPr lang="tr-TR" sz="21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Konuşmacıyı </a:t>
            </a: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sözünü kesmeden dinler.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Göz teması kurar.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Dinlerken </a:t>
            </a: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vereceği cevabı düşünmez.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Duygu ve düşüncelerini anlamaya çalışır.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Konuşmacının sözlerine olduğu kadar sözsüz mesajlarına da dikkat eder.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sz="21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Konuşmacının duygu ve düşüncelerine anladığını gösteren sözlü ifadelerde bulunur</a:t>
            </a:r>
            <a:r>
              <a:rPr lang="tr-TR" sz="2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sz="21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64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76672" y="260648"/>
            <a:ext cx="8408931" cy="864096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tr-TR" sz="40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/>
            </a:r>
            <a:br>
              <a:rPr lang="tr-TR" sz="40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</a:br>
            <a:r>
              <a:rPr lang="tr-TR" sz="4000" dirty="0" smtClean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İyi </a:t>
            </a:r>
            <a:r>
              <a:rPr lang="tr-TR" sz="4000" dirty="0">
                <a:solidFill>
                  <a:srgbClr val="FF0000"/>
                </a:solidFill>
                <a:effectLst/>
                <a:latin typeface="Times New Roman" charset="0"/>
                <a:ea typeface="+mn-ea"/>
                <a:cs typeface="+mn-cs"/>
              </a:rPr>
              <a:t>Bir Dinleyici Olmak İçin Temel İlkeler</a:t>
            </a:r>
            <a:r>
              <a:rPr lang="tr-TR" sz="3600" b="0" dirty="0">
                <a:solidFill>
                  <a:srgbClr val="FF3300"/>
                </a:solidFill>
                <a:effectLst/>
                <a:latin typeface="Times New Roman" charset="0"/>
                <a:ea typeface="+mn-ea"/>
                <a:cs typeface="+mn-cs"/>
              </a:rPr>
              <a:t/>
            </a:r>
            <a:br>
              <a:rPr lang="tr-TR" sz="3600" b="0" dirty="0">
                <a:solidFill>
                  <a:srgbClr val="FF3300"/>
                </a:solidFill>
                <a:effectLst/>
                <a:latin typeface="Times New Roman" charset="0"/>
                <a:ea typeface="+mn-ea"/>
                <a:cs typeface="+mn-cs"/>
              </a:rPr>
            </a:b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10" y="4305425"/>
            <a:ext cx="5053457" cy="23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32675" y="184482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SUSUN</a:t>
            </a:r>
            <a:endParaRPr lang="tr-TR" sz="3200" b="1" dirty="0">
              <a:solidFill>
                <a:srgbClr val="FF0000"/>
              </a:solidFill>
            </a:endParaRPr>
          </a:p>
          <a:p>
            <a:r>
              <a:rPr lang="tr-TR" sz="3200" dirty="0"/>
              <a:t>İyi bir dinleyici olmanın temeli “susma” </a:t>
            </a:r>
            <a:r>
              <a:rPr lang="tr-TR" sz="3200" dirty="0" err="1"/>
              <a:t>yı</a:t>
            </a:r>
            <a:r>
              <a:rPr lang="tr-TR" sz="3200" dirty="0"/>
              <a:t> becerebilmeye dayanır.</a:t>
            </a:r>
          </a:p>
        </p:txBody>
      </p:sp>
    </p:spTree>
    <p:extLst>
      <p:ext uri="{BB962C8B-B14F-4D97-AF65-F5344CB8AC3E}">
        <p14:creationId xmlns:p14="http://schemas.microsoft.com/office/powerpoint/2010/main" val="606683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97080"/>
            <a:ext cx="3538090" cy="433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79512" y="119675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latin typeface="Times New Roman" charset="0"/>
              </a:rPr>
              <a:t>KONUŞANI RAHATLATIN</a:t>
            </a:r>
          </a:p>
          <a:p>
            <a:r>
              <a:rPr lang="tr-TR" sz="3600" dirty="0" smtClean="0">
                <a:solidFill>
                  <a:prstClr val="black"/>
                </a:solidFill>
                <a:latin typeface="Times New Roman" charset="0"/>
              </a:rPr>
              <a:t>Karşınızdaki </a:t>
            </a:r>
            <a:r>
              <a:rPr lang="tr-TR" sz="3600" dirty="0">
                <a:solidFill>
                  <a:prstClr val="black"/>
                </a:solidFill>
                <a:latin typeface="Times New Roman" charset="0"/>
              </a:rPr>
              <a:t>kişide konuşabileceği duygusunu </a:t>
            </a:r>
            <a:r>
              <a:rPr lang="tr-TR" sz="3600" dirty="0" smtClean="0">
                <a:solidFill>
                  <a:prstClr val="black"/>
                </a:solidFill>
                <a:latin typeface="Times New Roman" charset="0"/>
              </a:rPr>
              <a:t>uyandırın.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1353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2" y="980728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dirty="0" smtClean="0">
                <a:solidFill>
                  <a:srgbClr val="FF0000"/>
                </a:solidFill>
                <a:latin typeface="Times New Roman" charset="0"/>
              </a:rPr>
              <a:t>DİNLEMEK İSTEDİĞİNİZİ GÖSTERİN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dirty="0" smtClean="0">
                <a:solidFill>
                  <a:prstClr val="black"/>
                </a:solidFill>
                <a:latin typeface="Times New Roman" charset="0"/>
              </a:rPr>
              <a:t>İlgi </a:t>
            </a:r>
            <a:r>
              <a:rPr lang="tr-TR" sz="3600" dirty="0">
                <a:solidFill>
                  <a:prstClr val="black"/>
                </a:solidFill>
                <a:latin typeface="Times New Roman" charset="0"/>
              </a:rPr>
              <a:t>duyduğunuzu gösterin.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600" dirty="0">
                <a:solidFill>
                  <a:prstClr val="black"/>
                </a:solidFill>
                <a:latin typeface="Times New Roman" charset="0"/>
              </a:rPr>
              <a:t>Karşı çıkmak yerine anlamak için 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64807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4318" y="565516"/>
            <a:ext cx="8352928" cy="2880320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Times New Roman" charset="0"/>
              </a:rPr>
              <a:t>DİKKAT DAĞITICI ÖĞELERİ UZAKLAŞTIRIN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 smtClean="0">
                <a:latin typeface="Times New Roman" charset="0"/>
              </a:rPr>
              <a:t>Elinizde anahtarlık sallamak, kağıtları karıştırmak, telefona bakmak gibi dikkat dağıtıcı davranışlardan kaçının.</a:t>
            </a:r>
          </a:p>
          <a:p>
            <a:endParaRPr lang="tr-TR" dirty="0"/>
          </a:p>
        </p:txBody>
      </p:sp>
      <p:pic>
        <p:nvPicPr>
          <p:cNvPr id="10243" name="Picture 3" descr="C:\Users\oem\Desktop\iletisim-caginda-iletisimsiz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48177"/>
            <a:ext cx="5258124" cy="336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83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2067396"/>
          </a:xfrm>
        </p:spPr>
        <p:txBody>
          <a:bodyPr>
            <a:normAutofit fontScale="85000" lnSpcReduction="20000"/>
          </a:bodyPr>
          <a:lstStyle/>
          <a:p>
            <a:pPr marL="0" lvl="0" indent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Times New Roman" charset="0"/>
              </a:rPr>
              <a:t>EMPATİ KURUN</a:t>
            </a:r>
          </a:p>
          <a:p>
            <a:pPr marL="0" lvl="0" indent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 smtClean="0">
                <a:latin typeface="Times New Roman" charset="0"/>
              </a:rPr>
              <a:t>Kendinizi </a:t>
            </a:r>
            <a:r>
              <a:rPr lang="tr-TR" sz="2800" dirty="0">
                <a:latin typeface="Times New Roman" charset="0"/>
              </a:rPr>
              <a:t>karşınızdakinin yerine koyun ve onun ne hissettiğini anlamaya çalışın. 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07742"/>
            <a:ext cx="6998321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9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em\Desktop\cok-konusmak-ile-ilgili-hadis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20" y="2636912"/>
            <a:ext cx="453880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2336532"/>
          </a:xfrm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3600" dirty="0" smtClean="0">
                <a:solidFill>
                  <a:srgbClr val="FF0000"/>
                </a:solidFill>
                <a:latin typeface="Times New Roman" charset="0"/>
              </a:rPr>
              <a:t>ACELE ETMEYİN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3600" dirty="0" smtClean="0">
                <a:latin typeface="Times New Roman" charset="0"/>
              </a:rPr>
              <a:t>Karşınızdakinin </a:t>
            </a:r>
            <a:r>
              <a:rPr lang="tr-TR" sz="3600" dirty="0">
                <a:latin typeface="Times New Roman" charset="0"/>
              </a:rPr>
              <a:t>sözünü kesmeyin,</a:t>
            </a:r>
          </a:p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3600" dirty="0">
                <a:latin typeface="Times New Roman" charset="0"/>
              </a:rPr>
              <a:t>Kendisini ifade etmesine imkan verin</a:t>
            </a:r>
            <a:r>
              <a:rPr lang="tr-TR" sz="3600" dirty="0">
                <a:solidFill>
                  <a:srgbClr val="FFFFFF"/>
                </a:solidFill>
                <a:latin typeface="Times New Roman" charset="0"/>
              </a:rPr>
              <a:t>.</a:t>
            </a:r>
          </a:p>
          <a:p>
            <a:pPr marL="0" lvl="0" indent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sz="3600" dirty="0">
              <a:solidFill>
                <a:srgbClr val="FFFFFF"/>
              </a:solidFill>
              <a:latin typeface="Times New Roman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3712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7047" y="332656"/>
            <a:ext cx="8529043" cy="2587595"/>
          </a:xfrm>
        </p:spPr>
        <p:txBody>
          <a:bodyPr>
            <a:normAutofit fontScale="92500" lnSpcReduction="20000"/>
          </a:bodyPr>
          <a:lstStyle/>
          <a:p>
            <a:pPr marL="0" lvl="0" indent="0" algn="ctr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  <a:latin typeface="Times New Roman" charset="0"/>
              </a:rPr>
              <a:t>OLUMSUZ DUYGULARINIZI KONTROL EDİN</a:t>
            </a:r>
            <a:endParaRPr lang="tr-TR" sz="2800" dirty="0">
              <a:solidFill>
                <a:srgbClr val="FF0000"/>
              </a:solidFill>
              <a:latin typeface="Times New Roman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 smtClean="0">
                <a:latin typeface="Times New Roman" charset="0"/>
              </a:rPr>
              <a:t>Kızgın </a:t>
            </a:r>
            <a:r>
              <a:rPr lang="tr-TR" sz="2800" dirty="0">
                <a:latin typeface="Times New Roman" charset="0"/>
              </a:rPr>
              <a:t>bir insan çoğunlukla karşısındakini yanlış anlar ve kendini güç durumda bırakacak tepkiler verir. 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2800" dirty="0">
                <a:latin typeface="Times New Roman" charset="0"/>
              </a:rPr>
              <a:t>Bu sebeple hemen karşılık vermeyin</a:t>
            </a:r>
            <a:r>
              <a:rPr lang="tr-TR" sz="2800" dirty="0" smtClean="0">
                <a:latin typeface="Times New Roman" charset="0"/>
              </a:rPr>
              <a:t>.</a:t>
            </a:r>
            <a:endParaRPr lang="tr-TR" sz="2800" dirty="0">
              <a:latin typeface="Times New Roman" charset="0"/>
            </a:endParaRPr>
          </a:p>
        </p:txBody>
      </p:sp>
      <p:pic>
        <p:nvPicPr>
          <p:cNvPr id="13315" name="Picture 3" descr="C:\Users\oem\Desktop\zeMZJRr9PMqvRdz6-63674165679917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212975"/>
            <a:ext cx="6475840" cy="35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95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İLETİŞİM NEDİR?</a:t>
            </a:r>
            <a:endParaRPr lang="en-US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RA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8636"/>
            <a:ext cx="8208912" cy="39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45129" y="102747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İletişim, iki kişi arasında karşılıklı mesaj alış verişidir. </a:t>
            </a:r>
          </a:p>
          <a:p>
            <a:r>
              <a:rPr lang="tr-TR" sz="2400" dirty="0" smtClean="0"/>
              <a:t>düşünce </a:t>
            </a:r>
            <a:r>
              <a:rPr lang="tr-TR" sz="2400" dirty="0"/>
              <a:t>ve </a:t>
            </a:r>
            <a:r>
              <a:rPr lang="tr-TR" sz="2400" dirty="0" smtClean="0"/>
              <a:t>bilgilerin her </a:t>
            </a:r>
            <a:r>
              <a:rPr lang="tr-TR" sz="2400" dirty="0"/>
              <a:t>türlü </a:t>
            </a:r>
            <a:r>
              <a:rPr lang="tr-TR" sz="2400" dirty="0" smtClean="0"/>
              <a:t>yolla başkalarına </a:t>
            </a:r>
            <a:r>
              <a:rPr lang="tr-TR" sz="2400" dirty="0"/>
              <a:t>bildirimidir</a:t>
            </a:r>
          </a:p>
        </p:txBody>
      </p:sp>
    </p:spTree>
    <p:extLst>
      <p:ext uri="{BB962C8B-B14F-4D97-AF65-F5344CB8AC3E}">
        <p14:creationId xmlns:p14="http://schemas.microsoft.com/office/powerpoint/2010/main" val="42495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39731"/>
            <a:ext cx="3816424" cy="242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71057"/>
            <a:ext cx="3626671" cy="23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759024"/>
            <a:ext cx="8229600" cy="3099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3600" dirty="0" smtClean="0">
                <a:solidFill>
                  <a:srgbClr val="FF0000"/>
                </a:solidFill>
                <a:latin typeface="Times New Roman" charset="0"/>
              </a:rPr>
              <a:t>SORU SORUN</a:t>
            </a:r>
          </a:p>
          <a:p>
            <a:pPr marL="0" lvl="0" indent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3600" dirty="0" smtClean="0">
                <a:latin typeface="Times New Roman" charset="0"/>
              </a:rPr>
              <a:t>Soru </a:t>
            </a:r>
            <a:r>
              <a:rPr lang="tr-TR" sz="3600" dirty="0">
                <a:latin typeface="Times New Roman" charset="0"/>
              </a:rPr>
              <a:t>sormak konuşan kişiye ilgi duyduğunuzu gösterir ve onu konuşmayı sürdürmek konusunda cesaretlendirir.</a:t>
            </a: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67969"/>
            <a:ext cx="2584314" cy="329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239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51520" y="764705"/>
            <a:ext cx="4320480" cy="3456383"/>
          </a:xfrm>
        </p:spPr>
        <p:txBody>
          <a:bodyPr/>
          <a:lstStyle/>
          <a:p>
            <a:pPr marL="469900" lvl="0" indent="-469900" algn="ctr" eaLnBrk="1" hangingPunct="1">
              <a:buClr>
                <a:srgbClr val="FF0000"/>
              </a:buClr>
              <a:buNone/>
            </a:pPr>
            <a:r>
              <a:rPr lang="tr-TR" b="1" u="sng" kern="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BEN </a:t>
            </a:r>
            <a:r>
              <a:rPr lang="tr-TR" b="1" u="sng" kern="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DİLİ</a:t>
            </a:r>
            <a:endParaRPr lang="tr-TR" u="sng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9900" lvl="0" indent="-469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Davranışa yöneliktir</a:t>
            </a:r>
          </a:p>
          <a:p>
            <a:pPr marL="469900" lvl="0" indent="-469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Alıcıya mesajı veren ile ilgili bilgi söyler</a:t>
            </a:r>
          </a:p>
          <a:p>
            <a:pPr marL="469900" lvl="0" indent="-469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Benlik saygısına olumlu katkısı vardır</a:t>
            </a:r>
          </a:p>
          <a:p>
            <a:pPr marL="469900" lvl="0" indent="-469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Gönderende yardım isteği doğurur</a:t>
            </a:r>
          </a:p>
          <a:p>
            <a:pPr marL="469900" lvl="0" indent="-469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2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Atılgan insanlar </a:t>
            </a:r>
            <a:r>
              <a:rPr lang="tr-TR" sz="22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yaratır.</a:t>
            </a:r>
            <a:endParaRPr lang="tr-TR" sz="2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9900" lvl="0" indent="-469900" eaLnBrk="1" hangingPunct="1">
              <a:buClr>
                <a:srgbClr val="CC0000"/>
              </a:buClr>
              <a:buFont typeface="Wingdings" pitchFamily="2" charset="2"/>
              <a:buChar char="o"/>
            </a:pPr>
            <a:endParaRPr lang="tr-TR" kern="0" dirty="0">
              <a:solidFill>
                <a:srgbClr val="000000"/>
              </a:solidFill>
              <a:latin typeface="+mj-lt"/>
            </a:endParaRPr>
          </a:p>
          <a:p>
            <a:endParaRPr lang="tr-TR" sz="2800" dirty="0">
              <a:latin typeface="+mj-lt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572000" y="768794"/>
            <a:ext cx="432048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b="1" i="0" u="sng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 DİLİ</a:t>
            </a:r>
            <a:endParaRPr kumimoji="0" lang="tr-TR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Kişiye yöneliktir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Kişiye kendi ile ilgili bir şeyler söyler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Benlik Saygısını zedeler ya da tümden yok eder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Öfke ve nefret duyguları oluşturur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Çekingen ya da saldırgan insanlar yaratır</a:t>
            </a:r>
            <a:r>
              <a:rPr lang="tr-TR" sz="2200" kern="0" dirty="0">
                <a:solidFill>
                  <a:sysClr val="windowText" lastClr="000000"/>
                </a:solidFill>
              </a:rPr>
              <a:t>.</a:t>
            </a:r>
            <a:endParaRPr kumimoji="0" lang="tr-TR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221088"/>
            <a:ext cx="6480720" cy="26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59632" y="1166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2-SEN DİLİ YERİNE BEN DİLİNİ KULLANIN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116633"/>
            <a:ext cx="8686800" cy="30243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3-GÖZ TEMASI KURUN</a:t>
            </a:r>
          </a:p>
          <a:p>
            <a:pPr marL="109728" indent="0">
              <a:buNone/>
            </a:pPr>
            <a:r>
              <a:rPr lang="tr-T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Kişiler </a:t>
            </a:r>
            <a:r>
              <a:rPr lang="tr-T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arası ilişkilerde, iletişim kurulan kişinin doğrudan gözlerine bakmak, genellikle </a:t>
            </a:r>
            <a:r>
              <a:rPr lang="tr-TR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“sana ve senin anlattıklarına önem veriyorum”</a:t>
            </a:r>
            <a:r>
              <a:rPr lang="tr-TR" sz="2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tr-T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mesajını, sözsüz bir biçimde karşıya ifade edilişidir. </a:t>
            </a:r>
            <a:r>
              <a:rPr lang="tr-TR" sz="28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tr-TR" sz="28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</a:br>
            <a:endParaRPr lang="tr-T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38450"/>
            <a:ext cx="6768753" cy="29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4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620689"/>
            <a:ext cx="8229600" cy="1224136"/>
          </a:xfrm>
        </p:spPr>
        <p:txBody>
          <a:bodyPr/>
          <a:lstStyle/>
          <a:p>
            <a:pPr marL="109728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4-İLETİŞİM ENGELLERİNİ ORTADAN KALDIRMAYA ÇALIŞIN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3448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4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14"/>
          <a:stretch/>
        </p:blipFill>
        <p:spPr bwMode="auto">
          <a:xfrm>
            <a:off x="35497" y="332656"/>
            <a:ext cx="33843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419873" y="692696"/>
            <a:ext cx="5544615" cy="5976664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tr-TR" sz="2800" b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ÖNERİLER</a:t>
            </a:r>
          </a:p>
          <a:p>
            <a:pPr marL="0" indent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4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Çocuğunuza </a:t>
            </a:r>
            <a:r>
              <a:rPr lang="tr-TR" sz="2400" kern="0" dirty="0">
                <a:latin typeface="Arial" pitchFamily="34" charset="0"/>
                <a:cs typeface="Arial" pitchFamily="34" charset="0"/>
              </a:rPr>
              <a:t>zaman </a:t>
            </a: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ayırın.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Çocuğunuzu dinleyin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Empati kurun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Dikkatinizi ona verin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Göz teması kurun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Sözünü kesmeyin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Koşulsuz sevginizi belli edin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Alay etmeyin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Verdiğiniz sözleri tutun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Takdir edin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Onunla vakit geçirin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Kurallarınız mantıklı ve kesin olsun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Dengeli ödül verin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Hayır deyin ve hayır demesine izin verin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tr-TR" sz="2400" kern="0" dirty="0" smtClean="0">
                <a:latin typeface="Arial" pitchFamily="34" charset="0"/>
                <a:cs typeface="Arial" pitchFamily="34" charset="0"/>
              </a:rPr>
              <a:t>Kendisini ifade etmesine izin verin</a:t>
            </a:r>
          </a:p>
          <a:p>
            <a:pPr marL="342900" indent="-3429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endParaRPr lang="tr-TR" sz="2400" kern="0" dirty="0" smtClean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7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İçerik Yer Tutucusu"/>
          <p:cNvSpPr>
            <a:spLocks noGrp="1"/>
          </p:cNvSpPr>
          <p:nvPr>
            <p:ph idx="1"/>
          </p:nvPr>
        </p:nvSpPr>
        <p:spPr>
          <a:xfrm>
            <a:off x="251520" y="1844675"/>
            <a:ext cx="5833368" cy="4191917"/>
          </a:xfr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z="3600" dirty="0" smtClean="0"/>
              <a:t>Çocuğunuzu sevdiğinizi belli edin.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3600" dirty="0" smtClean="0">
                <a:solidFill>
                  <a:srgbClr val="FF0000"/>
                </a:solidFill>
              </a:rPr>
              <a:t> Bunu hissettirin.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3600" dirty="0" smtClean="0"/>
              <a:t>Çocuğunuzla ne kadar baş başa nitelikli vakit geçiriyorsanız o kadar seviyorsunuz demektir. </a:t>
            </a: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138020" y="419199"/>
            <a:ext cx="872217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4800" dirty="0">
                <a:solidFill>
                  <a:schemeClr val="tx2"/>
                </a:solidFill>
                <a:cs typeface="Times New Roman" charset="0"/>
              </a:rPr>
              <a:t>  </a:t>
            </a:r>
            <a:r>
              <a:rPr lang="tr-TR" altLang="tr-TR" sz="4800" dirty="0">
                <a:solidFill>
                  <a:srgbClr val="FF0000"/>
                </a:solidFill>
                <a:cs typeface="Times New Roman" charset="0"/>
              </a:rPr>
              <a:t>Sevginizi ön koşullu vermeyin</a:t>
            </a:r>
            <a:r>
              <a:rPr lang="tr-TR" altLang="tr-TR" sz="4800" dirty="0">
                <a:solidFill>
                  <a:schemeClr val="tx2"/>
                </a:solidFill>
                <a:cs typeface="Times New Roman" charset="0"/>
              </a:rPr>
              <a:t> </a:t>
            </a:r>
            <a:endParaRPr lang="tr-TR" altLang="tr-TR" sz="4800" dirty="0">
              <a:solidFill>
                <a:schemeClr val="tx2"/>
              </a:solidFill>
            </a:endParaRPr>
          </a:p>
        </p:txBody>
      </p:sp>
      <p:pic>
        <p:nvPicPr>
          <p:cNvPr id="45060" name="Picture 5" descr="C:\Documents and Settings\Administrator\Desktop\indir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73238"/>
            <a:ext cx="29876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26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xfrm>
            <a:off x="22415" y="2492896"/>
            <a:ext cx="8785225" cy="2232025"/>
          </a:xfrm>
        </p:spPr>
        <p:txBody>
          <a:bodyPr/>
          <a:lstStyle/>
          <a:p>
            <a:pPr algn="ctr" eaLnBrk="1" hangingPunct="1"/>
            <a:r>
              <a:rPr lang="tr-TR" altLang="tr-TR" b="1" dirty="0" smtClean="0">
                <a:solidFill>
                  <a:srgbClr val="FF0000"/>
                </a:solidFill>
              </a:rPr>
              <a:t>İLGİYLE DİNLEDİĞİNİZ İÇİN TEŞEKKÜRLER.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33413"/>
            <a:ext cx="165893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0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27692" y="260648"/>
            <a:ext cx="7143750" cy="204360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sz="2800" dirty="0" smtClean="0">
                <a:latin typeface="Arial" charset="0"/>
              </a:rPr>
              <a:t>Araştırmalara göre bir kişi günlük yaşamının %70’ini iletişimde bulundurarak geçirmektedir. (Konuşarak, Dinleyerek, İzleyerek, Yazarak </a:t>
            </a:r>
            <a:r>
              <a:rPr lang="tr-TR" sz="2800" dirty="0" err="1" smtClean="0">
                <a:latin typeface="Arial" charset="0"/>
              </a:rPr>
              <a:t>vb</a:t>
            </a:r>
            <a:r>
              <a:rPr lang="tr-TR" sz="2800" dirty="0" smtClean="0">
                <a:latin typeface="Arial" charset="0"/>
              </a:rPr>
              <a:t>)</a:t>
            </a:r>
            <a:endParaRPr lang="tr-T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70567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0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3075" name="Picture 2" descr="F:\şaban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14313"/>
            <a:ext cx="8286750" cy="6357937"/>
          </a:xfrm>
          <a:noFill/>
        </p:spPr>
      </p:pic>
    </p:spTree>
    <p:extLst>
      <p:ext uri="{BB962C8B-B14F-4D97-AF65-F5344CB8AC3E}">
        <p14:creationId xmlns:p14="http://schemas.microsoft.com/office/powerpoint/2010/main" val="35651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844182"/>
              </p:ext>
            </p:extLst>
          </p:nvPr>
        </p:nvGraphicFramePr>
        <p:xfrm>
          <a:off x="611560" y="692696"/>
          <a:ext cx="7776864" cy="612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611560" y="27422"/>
            <a:ext cx="8229600" cy="584775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İLETİŞİM METODLARI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01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79512" y="1426865"/>
            <a:ext cx="8784976" cy="5242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341945" y="3357563"/>
            <a:ext cx="503238" cy="431800"/>
          </a:xfrm>
          <a:prstGeom prst="ellipse">
            <a:avLst/>
          </a:prstGeom>
          <a:solidFill>
            <a:srgbClr val="D1D12F"/>
          </a:solidFill>
          <a:ln w="50800">
            <a:solidFill>
              <a:srgbClr val="00000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619250" y="3789363"/>
            <a:ext cx="0" cy="86518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619250" y="3933825"/>
            <a:ext cx="360363" cy="2889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1230313" y="3933825"/>
            <a:ext cx="360362" cy="3603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619250" y="4624388"/>
            <a:ext cx="331788" cy="6064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301750" y="4654550"/>
            <a:ext cx="288925" cy="57626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7854950" y="3355975"/>
            <a:ext cx="503238" cy="431800"/>
          </a:xfrm>
          <a:prstGeom prst="ellipse">
            <a:avLst/>
          </a:prstGeom>
          <a:solidFill>
            <a:srgbClr val="D1D12F"/>
          </a:solidFill>
          <a:ln w="50800">
            <a:solidFill>
              <a:srgbClr val="000000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>
            <a:off x="8099425" y="3787775"/>
            <a:ext cx="0" cy="865188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8099425" y="3932238"/>
            <a:ext cx="360363" cy="2889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 flipH="1">
            <a:off x="7710488" y="3932238"/>
            <a:ext cx="360362" cy="3603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96" name="Line 14"/>
          <p:cNvSpPr>
            <a:spLocks noChangeShapeType="1"/>
          </p:cNvSpPr>
          <p:nvPr/>
        </p:nvSpPr>
        <p:spPr bwMode="auto">
          <a:xfrm>
            <a:off x="8099425" y="4622800"/>
            <a:ext cx="331788" cy="6064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97" name="Line 15"/>
          <p:cNvSpPr>
            <a:spLocks noChangeShapeType="1"/>
          </p:cNvSpPr>
          <p:nvPr/>
        </p:nvSpPr>
        <p:spPr bwMode="auto">
          <a:xfrm flipH="1">
            <a:off x="7781925" y="4652963"/>
            <a:ext cx="288925" cy="5762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2916238" y="4149725"/>
            <a:ext cx="4464050" cy="0"/>
          </a:xfrm>
          <a:prstGeom prst="line">
            <a:avLst/>
          </a:prstGeom>
          <a:noFill/>
          <a:ln w="3810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945" name="Oval 17"/>
          <p:cNvSpPr>
            <a:spLocks noChangeArrowheads="1"/>
          </p:cNvSpPr>
          <p:nvPr/>
        </p:nvSpPr>
        <p:spPr bwMode="auto">
          <a:xfrm>
            <a:off x="2124075" y="2997200"/>
            <a:ext cx="215900" cy="2889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946" name="Oval 18"/>
          <p:cNvSpPr>
            <a:spLocks noChangeArrowheads="1"/>
          </p:cNvSpPr>
          <p:nvPr/>
        </p:nvSpPr>
        <p:spPr bwMode="auto">
          <a:xfrm>
            <a:off x="2527300" y="2968625"/>
            <a:ext cx="215900" cy="2889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843213" y="2708275"/>
            <a:ext cx="215900" cy="2889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2948" name="Oval 20"/>
          <p:cNvSpPr>
            <a:spLocks noChangeArrowheads="1"/>
          </p:cNvSpPr>
          <p:nvPr/>
        </p:nvSpPr>
        <p:spPr bwMode="auto">
          <a:xfrm>
            <a:off x="3276600" y="1752600"/>
            <a:ext cx="3382963" cy="1943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r-TR" sz="4400" dirty="0">
                <a:solidFill>
                  <a:srgbClr val="000000"/>
                </a:solidFill>
                <a:latin typeface="Comic Sans MS" pitchFamily="66" charset="0"/>
              </a:rPr>
              <a:t>Mesaj</a:t>
            </a:r>
          </a:p>
          <a:p>
            <a:pPr algn="ctr">
              <a:defRPr/>
            </a:pPr>
            <a:r>
              <a:rPr lang="tr-TR" sz="4400" dirty="0">
                <a:solidFill>
                  <a:srgbClr val="000000"/>
                </a:solidFill>
                <a:latin typeface="Comic Sans MS" pitchFamily="66" charset="0"/>
              </a:rPr>
              <a:t>(içerik)</a:t>
            </a:r>
          </a:p>
        </p:txBody>
      </p:sp>
      <p:sp>
        <p:nvSpPr>
          <p:cNvPr id="20503" name="Text Box 21"/>
          <p:cNvSpPr txBox="1">
            <a:spLocks noChangeArrowheads="1"/>
          </p:cNvSpPr>
          <p:nvPr/>
        </p:nvSpPr>
        <p:spPr bwMode="auto">
          <a:xfrm>
            <a:off x="542583" y="5885895"/>
            <a:ext cx="26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(İletişimin Başlatıcısı)</a:t>
            </a:r>
          </a:p>
        </p:txBody>
      </p:sp>
      <p:sp>
        <p:nvSpPr>
          <p:cNvPr id="20504" name="Text Box 22"/>
          <p:cNvSpPr txBox="1">
            <a:spLocks noChangeArrowheads="1"/>
          </p:cNvSpPr>
          <p:nvPr/>
        </p:nvSpPr>
        <p:spPr bwMode="auto">
          <a:xfrm>
            <a:off x="7380288" y="5516563"/>
            <a:ext cx="943738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ALICI</a:t>
            </a:r>
          </a:p>
        </p:txBody>
      </p:sp>
      <p:sp>
        <p:nvSpPr>
          <p:cNvPr id="20505" name="Text Box 23"/>
          <p:cNvSpPr txBox="1">
            <a:spLocks noChangeArrowheads="1"/>
          </p:cNvSpPr>
          <p:nvPr/>
        </p:nvSpPr>
        <p:spPr bwMode="auto">
          <a:xfrm>
            <a:off x="4551363" y="383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sz="2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06" name="Text Box 24"/>
          <p:cNvSpPr txBox="1">
            <a:spLocks noChangeArrowheads="1"/>
          </p:cNvSpPr>
          <p:nvPr/>
        </p:nvSpPr>
        <p:spPr bwMode="auto">
          <a:xfrm>
            <a:off x="4419600" y="3875088"/>
            <a:ext cx="123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800" b="1" smtClean="0">
                <a:solidFill>
                  <a:prstClr val="white"/>
                </a:solidFill>
                <a:latin typeface="Comic Sans MS" pitchFamily="66" charset="0"/>
              </a:rPr>
              <a:t>Kanal </a:t>
            </a:r>
          </a:p>
        </p:txBody>
      </p:sp>
      <p:sp>
        <p:nvSpPr>
          <p:cNvPr id="20507" name="Text Box 25"/>
          <p:cNvSpPr txBox="1">
            <a:spLocks noChangeArrowheads="1"/>
          </p:cNvSpPr>
          <p:nvPr/>
        </p:nvSpPr>
        <p:spPr bwMode="auto">
          <a:xfrm>
            <a:off x="2700338" y="417988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sz="440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08" name="Text Box 26"/>
          <p:cNvSpPr txBox="1">
            <a:spLocks noChangeArrowheads="1"/>
          </p:cNvSpPr>
          <p:nvPr/>
        </p:nvSpPr>
        <p:spPr bwMode="auto">
          <a:xfrm>
            <a:off x="2700338" y="4365625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Mesajın alıcıya giderken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izlediği yol (yazı, işaret, konuşma vb.)</a:t>
            </a:r>
          </a:p>
        </p:txBody>
      </p:sp>
      <p:sp>
        <p:nvSpPr>
          <p:cNvPr id="28" name="27 Dikdörtgen"/>
          <p:cNvSpPr/>
          <p:nvPr/>
        </p:nvSpPr>
        <p:spPr>
          <a:xfrm>
            <a:off x="2232025" y="254204"/>
            <a:ext cx="52578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İLETİŞİM SÜRECİ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Yukarı Bükülü Ok 7"/>
          <p:cNvSpPr/>
          <p:nvPr/>
        </p:nvSpPr>
        <p:spPr>
          <a:xfrm rot="13522336">
            <a:off x="6622596" y="1513504"/>
            <a:ext cx="2250683" cy="6603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868144" y="1196751"/>
            <a:ext cx="962123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r-TR" sz="2400" dirty="0" smtClean="0"/>
              <a:t>Dönüt</a:t>
            </a:r>
            <a:endParaRPr lang="tr-TR" sz="2400" dirty="0"/>
          </a:p>
        </p:txBody>
      </p:sp>
      <p:sp>
        <p:nvSpPr>
          <p:cNvPr id="10" name="Dikdörtgen 9"/>
          <p:cNvSpPr/>
          <p:nvPr/>
        </p:nvSpPr>
        <p:spPr>
          <a:xfrm>
            <a:off x="5843673" y="5918067"/>
            <a:ext cx="306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/>
              <a:t>(Mesajın gönderildiği birim)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994854" y="5516563"/>
            <a:ext cx="12506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/>
              <a:t>GÖNDERİCİ</a:t>
            </a:r>
            <a:endParaRPr lang="tr-TR" dirty="0"/>
          </a:p>
        </p:txBody>
      </p:sp>
      <p:sp>
        <p:nvSpPr>
          <p:cNvPr id="13" name="Aşağı Ok 12"/>
          <p:cNvSpPr/>
          <p:nvPr/>
        </p:nvSpPr>
        <p:spPr>
          <a:xfrm>
            <a:off x="827584" y="1556792"/>
            <a:ext cx="167270" cy="1008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69522" y="1177703"/>
            <a:ext cx="101271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/>
              <a:t>BAĞLAM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516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990600" y="533400"/>
            <a:ext cx="5105400" cy="646986"/>
          </a:xfrm>
          <a:prstGeom prst="wedgeRoundRectCallout">
            <a:avLst>
              <a:gd name="adj1" fmla="val 286"/>
              <a:gd name="adj2" fmla="val 154083"/>
              <a:gd name="adj3" fmla="val 16667"/>
            </a:avLst>
          </a:prstGeom>
          <a:solidFill>
            <a:srgbClr val="DA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203200">
            <a:bevelT w="63500" h="25400"/>
            <a:extrusionClr>
              <a:srgbClr val="DA0000"/>
            </a:extrusion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Neden iletişim kurarız?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181600" y="1916832"/>
            <a:ext cx="2918792" cy="33123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  <a:ln>
            <a:headEnd/>
            <a:tailEnd/>
          </a:ln>
          <a:effectLst>
            <a:outerShdw blurRad="40000" dist="23000" dir="5400000" rotWithShape="0">
              <a:srgbClr val="000000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Anlaşılmak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Anlaşmak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Paylaşmak 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Umursanmak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Kabul g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rmek</a:t>
            </a:r>
            <a:endParaRPr lang="tr-T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Değerli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olmak</a:t>
            </a:r>
            <a:endPara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Sevmek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Sevilmek</a:t>
            </a:r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vb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36912"/>
            <a:ext cx="401344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ETKİNLİK 1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u="sng" dirty="0" smtClean="0"/>
              <a:t>KİŞİLİK ÖZELLİKLERİMİZ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..........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……….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u="sng" dirty="0" smtClean="0"/>
              <a:t>……. NASIL OLMALI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………..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……….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             </a:t>
            </a:r>
            <a:r>
              <a:rPr lang="tr-TR" sz="900" dirty="0" smtClean="0"/>
              <a:t>27 PD 254</a:t>
            </a:r>
            <a:r>
              <a:rPr lang="tr-T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32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8" t="25225" r="1796" b="-996"/>
          <a:stretch/>
        </p:blipFill>
        <p:spPr bwMode="auto">
          <a:xfrm>
            <a:off x="4139952" y="3762350"/>
            <a:ext cx="4248472" cy="297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026" y="260648"/>
            <a:ext cx="7359923" cy="43204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Sağlıklı </a:t>
            </a:r>
            <a:r>
              <a:rPr lang="tr-TR" sz="2400" dirty="0">
                <a:solidFill>
                  <a:srgbClr val="FF0000"/>
                </a:solidFill>
              </a:rPr>
              <a:t>İ</a:t>
            </a:r>
            <a:r>
              <a:rPr lang="tr-TR" sz="2400" dirty="0" smtClean="0">
                <a:solidFill>
                  <a:srgbClr val="FF0000"/>
                </a:solidFill>
              </a:rPr>
              <a:t>letişim </a:t>
            </a:r>
            <a:r>
              <a:rPr lang="tr-TR" sz="2400" dirty="0">
                <a:solidFill>
                  <a:srgbClr val="FF0000"/>
                </a:solidFill>
              </a:rPr>
              <a:t>K</a:t>
            </a:r>
            <a:r>
              <a:rPr lang="tr-TR" sz="2400" dirty="0" smtClean="0">
                <a:solidFill>
                  <a:srgbClr val="FF0000"/>
                </a:solidFill>
              </a:rPr>
              <a:t>urmanın </a:t>
            </a:r>
            <a:r>
              <a:rPr lang="tr-TR" sz="2400" dirty="0">
                <a:solidFill>
                  <a:srgbClr val="FF0000"/>
                </a:solidFill>
              </a:rPr>
              <a:t>T</a:t>
            </a:r>
            <a:r>
              <a:rPr lang="tr-TR" sz="2400" dirty="0" smtClean="0">
                <a:solidFill>
                  <a:srgbClr val="FF0000"/>
                </a:solidFill>
              </a:rPr>
              <a:t>emel </a:t>
            </a:r>
            <a:r>
              <a:rPr lang="tr-TR" sz="2400" dirty="0">
                <a:solidFill>
                  <a:srgbClr val="FF0000"/>
                </a:solidFill>
              </a:rPr>
              <a:t>D</a:t>
            </a:r>
            <a:r>
              <a:rPr lang="tr-TR" sz="2400" dirty="0" smtClean="0">
                <a:solidFill>
                  <a:srgbClr val="FF0000"/>
                </a:solidFill>
              </a:rPr>
              <a:t>oğruları vardır. </a:t>
            </a:r>
          </a:p>
          <a:p>
            <a:pPr marL="0" indent="0">
              <a:buNone/>
            </a:pPr>
            <a:endParaRPr lang="tr-TR" sz="2200" dirty="0"/>
          </a:p>
        </p:txBody>
      </p:sp>
      <p:sp>
        <p:nvSpPr>
          <p:cNvPr id="4" name="Dikdörtgen 3"/>
          <p:cNvSpPr/>
          <p:nvPr/>
        </p:nvSpPr>
        <p:spPr>
          <a:xfrm>
            <a:off x="563143" y="908720"/>
            <a:ext cx="357680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Doğal </a:t>
            </a:r>
            <a:r>
              <a:rPr lang="tr-TR" sz="2400" dirty="0"/>
              <a:t>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Kabul etmek ve saygılı 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Empati kurabilmek</a:t>
            </a:r>
            <a:endParaRPr lang="tr-T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Tutarlı </a:t>
            </a:r>
            <a:r>
              <a:rPr lang="tr-TR" sz="2400" dirty="0"/>
              <a:t>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Güven </a:t>
            </a:r>
            <a:r>
              <a:rPr lang="tr-TR" sz="2400" dirty="0"/>
              <a:t>verici 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Yargılayıcı olmamak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Açık </a:t>
            </a:r>
            <a:r>
              <a:rPr lang="tr-TR" sz="2400" dirty="0"/>
              <a:t>olmak</a:t>
            </a:r>
          </a:p>
          <a:p>
            <a:pPr marL="342900" indent="-342900">
              <a:buFont typeface="Arial" pitchFamily="34" charset="0"/>
              <a:buChar char="•"/>
            </a:pPr>
            <a:endParaRPr lang="tr-TR" sz="2200" dirty="0"/>
          </a:p>
          <a:p>
            <a:pPr marL="342900" indent="-342900">
              <a:buFont typeface="Arial" pitchFamily="34" charset="0"/>
              <a:buChar char="•"/>
            </a:pPr>
            <a:endParaRPr lang="tr-TR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5" r="47093"/>
          <a:stretch/>
        </p:blipFill>
        <p:spPr bwMode="auto">
          <a:xfrm>
            <a:off x="251349" y="4005065"/>
            <a:ext cx="4103639" cy="264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23928" y="892311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Uzlaşmacı 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Gerçeği doğru dille aktarmak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Kişileri değil problemi eleştirebilmek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İlgili ve farkındalıklı 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Hoşgörülü ve önyargısız 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/>
              <a:t>Eleştirilere karşı açık olmak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/>
              <a:t>Kendini </a:t>
            </a:r>
            <a:r>
              <a:rPr lang="tr-TR" sz="2400" dirty="0"/>
              <a:t>doğru ifade etmek</a:t>
            </a:r>
          </a:p>
        </p:txBody>
      </p:sp>
    </p:spTree>
    <p:extLst>
      <p:ext uri="{BB962C8B-B14F-4D97-AF65-F5344CB8AC3E}">
        <p14:creationId xmlns:p14="http://schemas.microsoft.com/office/powerpoint/2010/main" val="15908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1772</TotalTime>
  <Words>697</Words>
  <Application>Microsoft Office PowerPoint</Application>
  <PresentationFormat>Ekran Gösterisi (4:3)</PresentationFormat>
  <Paragraphs>169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Kalabalık</vt:lpstr>
      <vt:lpstr>Ofis Teması</vt:lpstr>
      <vt:lpstr>1_Ofis Teması</vt:lpstr>
      <vt:lpstr>3_Ofis Teması</vt:lpstr>
      <vt:lpstr>12_Ofis Teması</vt:lpstr>
      <vt:lpstr>ETKİLİ VE SAĞLIKLI İLETİŞİM</vt:lpstr>
      <vt:lpstr>İLETİŞİM NEDİR?</vt:lpstr>
      <vt:lpstr>PowerPoint Sunusu</vt:lpstr>
      <vt:lpstr>PowerPoint Sunusu</vt:lpstr>
      <vt:lpstr>İLETİŞİM METODLARI</vt:lpstr>
      <vt:lpstr>PowerPoint Sunusu</vt:lpstr>
      <vt:lpstr>PowerPoint Sunusu</vt:lpstr>
      <vt:lpstr>ETKİNLİK 1</vt:lpstr>
      <vt:lpstr>PowerPoint Sunusu</vt:lpstr>
      <vt:lpstr>PowerPoint Sunusu</vt:lpstr>
      <vt:lpstr>PowerPoint Sunusu</vt:lpstr>
      <vt:lpstr>1-ETKİN DİNLEYİCİ OLMAK Etkin Dinleyicinin Özellikleri </vt:lpstr>
      <vt:lpstr> İyi Bir Dinleyici Olmak İçin Temel İlkeler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İLGİYLE DİNLEDİĞİNİZ İÇİN TEŞEKKÜRLER.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</dc:creator>
  <cp:lastModifiedBy>RAM</cp:lastModifiedBy>
  <cp:revision>109</cp:revision>
  <dcterms:created xsi:type="dcterms:W3CDTF">2017-10-19T05:21:13Z</dcterms:created>
  <dcterms:modified xsi:type="dcterms:W3CDTF">2021-03-19T09:31:30Z</dcterms:modified>
</cp:coreProperties>
</file>